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682" r:id="rId2"/>
    <p:sldId id="683" r:id="rId3"/>
    <p:sldId id="684" r:id="rId4"/>
    <p:sldId id="685" r:id="rId5"/>
    <p:sldId id="686" r:id="rId6"/>
    <p:sldId id="687" r:id="rId7"/>
    <p:sldId id="688" r:id="rId8"/>
    <p:sldId id="689" r:id="rId9"/>
    <p:sldId id="690" r:id="rId10"/>
    <p:sldId id="631" r:id="rId11"/>
    <p:sldId id="632" r:id="rId12"/>
    <p:sldId id="633" r:id="rId13"/>
    <p:sldId id="702" r:id="rId14"/>
    <p:sldId id="703" r:id="rId15"/>
    <p:sldId id="704" r:id="rId16"/>
    <p:sldId id="705" r:id="rId17"/>
    <p:sldId id="706" r:id="rId18"/>
    <p:sldId id="639" r:id="rId19"/>
    <p:sldId id="645" r:id="rId20"/>
    <p:sldId id="646" r:id="rId21"/>
    <p:sldId id="647" r:id="rId22"/>
    <p:sldId id="648" r:id="rId23"/>
    <p:sldId id="663" r:id="rId24"/>
    <p:sldId id="664" r:id="rId25"/>
    <p:sldId id="649" r:id="rId26"/>
    <p:sldId id="650" r:id="rId27"/>
    <p:sldId id="651" r:id="rId28"/>
    <p:sldId id="652" r:id="rId29"/>
    <p:sldId id="653" r:id="rId30"/>
    <p:sldId id="654" r:id="rId31"/>
    <p:sldId id="655" r:id="rId32"/>
    <p:sldId id="656" r:id="rId33"/>
    <p:sldId id="657" r:id="rId34"/>
    <p:sldId id="658" r:id="rId35"/>
    <p:sldId id="659" r:id="rId36"/>
    <p:sldId id="660" r:id="rId37"/>
    <p:sldId id="661" r:id="rId38"/>
    <p:sldId id="589" r:id="rId39"/>
    <p:sldId id="431" r:id="rId40"/>
    <p:sldId id="508" r:id="rId41"/>
    <p:sldId id="665" r:id="rId42"/>
    <p:sldId id="464" r:id="rId43"/>
    <p:sldId id="467" r:id="rId44"/>
    <p:sldId id="469" r:id="rId45"/>
    <p:sldId id="362" r:id="rId46"/>
    <p:sldId id="299" r:id="rId47"/>
    <p:sldId id="471" r:id="rId48"/>
    <p:sldId id="575" r:id="rId49"/>
    <p:sldId id="666" r:id="rId50"/>
    <p:sldId id="667" r:id="rId51"/>
    <p:sldId id="453" r:id="rId52"/>
    <p:sldId id="668" r:id="rId53"/>
    <p:sldId id="669" r:id="rId54"/>
    <p:sldId id="670" r:id="rId55"/>
    <p:sldId id="671" r:id="rId56"/>
    <p:sldId id="672" r:id="rId57"/>
    <p:sldId id="590" r:id="rId58"/>
    <p:sldId id="591" r:id="rId59"/>
    <p:sldId id="592" r:id="rId60"/>
    <p:sldId id="593" r:id="rId61"/>
    <p:sldId id="594" r:id="rId62"/>
    <p:sldId id="595" r:id="rId63"/>
    <p:sldId id="596" r:id="rId64"/>
    <p:sldId id="597" r:id="rId65"/>
    <p:sldId id="598" r:id="rId66"/>
    <p:sldId id="599" r:id="rId67"/>
    <p:sldId id="600" r:id="rId68"/>
    <p:sldId id="601" r:id="rId69"/>
    <p:sldId id="602" r:id="rId70"/>
    <p:sldId id="691" r:id="rId71"/>
    <p:sldId id="692" r:id="rId72"/>
    <p:sldId id="693" r:id="rId73"/>
    <p:sldId id="694" r:id="rId74"/>
    <p:sldId id="695" r:id="rId75"/>
    <p:sldId id="696" r:id="rId76"/>
    <p:sldId id="697" r:id="rId77"/>
    <p:sldId id="698" r:id="rId78"/>
    <p:sldId id="699" r:id="rId79"/>
    <p:sldId id="700" r:id="rId80"/>
    <p:sldId id="701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6347"/>
    <a:srgbClr val="00CD00"/>
    <a:srgbClr val="4F94CD"/>
    <a:srgbClr val="4876FF"/>
    <a:srgbClr val="1E90FF"/>
    <a:srgbClr val="87CEEB"/>
    <a:srgbClr val="FFF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7" autoAdjust="0"/>
    <p:restoredTop sz="83495" autoAdjust="0"/>
  </p:normalViewPr>
  <p:slideViewPr>
    <p:cSldViewPr snapToObjects="1">
      <p:cViewPr varScale="1">
        <p:scale>
          <a:sx n="61" d="100"/>
          <a:sy n="61" d="100"/>
        </p:scale>
        <p:origin x="-17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00"/>
    </p:cViewPr>
  </p:sorterViewPr>
  <p:notesViewPr>
    <p:cSldViewPr snapToGrid="0" snapToObjects="1">
      <p:cViewPr varScale="1">
        <p:scale>
          <a:sx n="80" d="100"/>
          <a:sy n="80" d="100"/>
        </p:scale>
        <p:origin x="-3224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A508AF-DCE9-49F3-A5EB-6EAE0B64114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035AF84B-DE32-4EC5-8DC4-C695A43EC7F7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rgbClr val="000000"/>
              </a:solidFill>
              <a:latin typeface="Gill Sans"/>
              <a:cs typeface="Gill Sans"/>
            </a:rPr>
            <a:t>Simulation Platform</a:t>
          </a:r>
          <a:endParaRPr lang="en-GB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07429883-46DB-4992-865B-D0E715D2BB8E}" type="parTrans" cxnId="{71AD2882-4F09-431F-BED9-8B1860C5A784}">
      <dgm:prSet/>
      <dgm:spPr/>
      <dgm:t>
        <a:bodyPr/>
        <a:lstStyle/>
        <a:p>
          <a:endParaRPr lang="en-GB"/>
        </a:p>
      </dgm:t>
    </dgm:pt>
    <dgm:pt modelId="{F7F10A6F-CB99-403F-BA27-63F32063C3A3}" type="sibTrans" cxnId="{71AD2882-4F09-431F-BED9-8B1860C5A784}">
      <dgm:prSet/>
      <dgm:spPr/>
      <dgm:t>
        <a:bodyPr/>
        <a:lstStyle/>
        <a:p>
          <a:endParaRPr lang="en-GB"/>
        </a:p>
      </dgm:t>
    </dgm:pt>
    <dgm:pt modelId="{E993596D-81C8-4EAC-9815-819E5C7D3A0C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Real-world data sources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6CD072AD-EEE6-4934-83A2-9E57D9DED767}" type="parTrans" cxnId="{CC24131F-0FE9-4B3F-90BC-8391BA77859D}">
      <dgm:prSet/>
      <dgm:spPr/>
      <dgm:t>
        <a:bodyPr/>
        <a:lstStyle/>
        <a:p>
          <a:endParaRPr lang="en-GB"/>
        </a:p>
      </dgm:t>
    </dgm:pt>
    <dgm:pt modelId="{CCBCEB6D-0924-430A-A038-D90B7CE3EFBE}" type="sibTrans" cxnId="{CC24131F-0FE9-4B3F-90BC-8391BA77859D}">
      <dgm:prSet/>
      <dgm:spPr/>
      <dgm:t>
        <a:bodyPr/>
        <a:lstStyle/>
        <a:p>
          <a:endParaRPr lang="en-GB"/>
        </a:p>
      </dgm:t>
    </dgm:pt>
    <dgm:pt modelId="{802CA5A6-CDFE-4943-9303-F8D43B511731}">
      <dgm:prSet phldrT="[Text]"/>
      <dgm:spPr>
        <a:solidFill>
          <a:schemeClr val="accent1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GIS-enabled user frontend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892BD842-2228-42BC-9DE0-1741ADB0E7EB}" type="parTrans" cxnId="{8F4DCAD1-2FC1-4427-97CD-ABE9383376F3}">
      <dgm:prSet/>
      <dgm:spPr/>
      <dgm:t>
        <a:bodyPr/>
        <a:lstStyle/>
        <a:p>
          <a:endParaRPr lang="en-GB"/>
        </a:p>
      </dgm:t>
    </dgm:pt>
    <dgm:pt modelId="{7F5590AE-5CE5-4CE0-B9D7-B811080638A8}" type="sibTrans" cxnId="{8F4DCAD1-2FC1-4427-97CD-ABE9383376F3}">
      <dgm:prSet/>
      <dgm:spPr/>
      <dgm:t>
        <a:bodyPr/>
        <a:lstStyle/>
        <a:p>
          <a:endParaRPr lang="en-GB"/>
        </a:p>
      </dgm:t>
    </dgm:pt>
    <dgm:pt modelId="{87DFD78B-C778-42BD-B97E-D67349496998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Executable behavioral models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BB5B9234-A4C0-4C28-9966-8BE43F7B0CF4}" type="parTrans" cxnId="{F746F225-A857-407D-A502-F365422A5CEB}">
      <dgm:prSet/>
      <dgm:spPr/>
      <dgm:t>
        <a:bodyPr/>
        <a:lstStyle/>
        <a:p>
          <a:endParaRPr lang="en-GB"/>
        </a:p>
      </dgm:t>
    </dgm:pt>
    <dgm:pt modelId="{5F5C6C34-C9C3-4332-BF84-0C97CF3A7CD8}" type="sibTrans" cxnId="{F746F225-A857-407D-A502-F365422A5CEB}">
      <dgm:prSet/>
      <dgm:spPr/>
      <dgm:t>
        <a:bodyPr/>
        <a:lstStyle/>
        <a:p>
          <a:endParaRPr lang="en-GB"/>
        </a:p>
      </dgm:t>
    </dgm:pt>
    <dgm:pt modelId="{F330EC9E-68A6-44AF-9FB4-38D07FD9FE21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long-range shipping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7631B07E-99EA-47B1-8BA8-CE6A7FC1E17D}" type="parTrans" cxnId="{43E7F7A9-D397-4A78-944F-404F34FB4774}">
      <dgm:prSet/>
      <dgm:spPr/>
      <dgm:t>
        <a:bodyPr/>
        <a:lstStyle/>
        <a:p>
          <a:endParaRPr lang="en-GB"/>
        </a:p>
      </dgm:t>
    </dgm:pt>
    <dgm:pt modelId="{12819BCE-9A5B-4A4B-BCEF-09821C2986F3}" type="sibTrans" cxnId="{43E7F7A9-D397-4A78-944F-404F34FB4774}">
      <dgm:prSet/>
      <dgm:spPr/>
      <dgm:t>
        <a:bodyPr/>
        <a:lstStyle/>
        <a:p>
          <a:endParaRPr lang="en-GB"/>
        </a:p>
      </dgm:t>
    </dgm:pt>
    <dgm:pt modelId="{95C9D684-1181-4053-BDD5-4792EFE43999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patrolling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FFF87DC0-A6C8-4BF6-A331-A887AA766E4C}" type="parTrans" cxnId="{6900DFEC-BCC1-40BF-9559-E77CD0F4DAAD}">
      <dgm:prSet/>
      <dgm:spPr/>
      <dgm:t>
        <a:bodyPr/>
        <a:lstStyle/>
        <a:p>
          <a:endParaRPr lang="en-GB"/>
        </a:p>
      </dgm:t>
    </dgm:pt>
    <dgm:pt modelId="{61BE652C-30E0-4D06-9E19-9514EA8593CF}" type="sibTrans" cxnId="{6900DFEC-BCC1-40BF-9559-E77CD0F4DAAD}">
      <dgm:prSet/>
      <dgm:spPr/>
      <dgm:t>
        <a:bodyPr/>
        <a:lstStyle/>
        <a:p>
          <a:endParaRPr lang="en-GB"/>
        </a:p>
      </dgm:t>
    </dgm:pt>
    <dgm:pt modelId="{BB69FFAF-C1CB-4C3B-BA70-532BFD6F87B4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piracy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26636D59-2140-4A7B-AB4E-244AB92B4F9A}" type="parTrans" cxnId="{150BCC7A-9200-4597-9959-02CFB4869A7F}">
      <dgm:prSet/>
      <dgm:spPr/>
      <dgm:t>
        <a:bodyPr/>
        <a:lstStyle/>
        <a:p>
          <a:endParaRPr lang="en-GB"/>
        </a:p>
      </dgm:t>
    </dgm:pt>
    <dgm:pt modelId="{105A7E66-805C-4E0D-B31B-4D908F400D5E}" type="sibTrans" cxnId="{150BCC7A-9200-4597-9959-02CFB4869A7F}">
      <dgm:prSet/>
      <dgm:spPr/>
      <dgm:t>
        <a:bodyPr/>
        <a:lstStyle/>
        <a:p>
          <a:endParaRPr lang="en-GB"/>
        </a:p>
      </dgm:t>
    </dgm:pt>
    <dgm:pt modelId="{DBA2ECA2-F35E-4606-8024-4FD4764906EF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…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F11F4546-6AD5-42EE-81F7-4A33B66C56DA}" type="parTrans" cxnId="{428C1610-9ECE-41BF-A9D8-909F2894E78E}">
      <dgm:prSet/>
      <dgm:spPr/>
      <dgm:t>
        <a:bodyPr/>
        <a:lstStyle/>
        <a:p>
          <a:endParaRPr lang="en-GB"/>
        </a:p>
      </dgm:t>
    </dgm:pt>
    <dgm:pt modelId="{9D677394-0D9E-4640-B598-5D29B0CEFE05}" type="sibTrans" cxnId="{428C1610-9ECE-41BF-A9D8-909F2894E78E}">
      <dgm:prSet/>
      <dgm:spPr/>
      <dgm:t>
        <a:bodyPr/>
        <a:lstStyle/>
        <a:p>
          <a:endParaRPr lang="en-GB"/>
        </a:p>
      </dgm:t>
    </dgm:pt>
    <dgm:pt modelId="{97046D0C-E288-48D3-A451-7EEEE9CC6414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geographical data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AFCD4919-0833-4131-9505-A834F6B4928D}" type="parTrans" cxnId="{E8A863E3-2029-4EC9-B43A-88B6108BDE62}">
      <dgm:prSet/>
      <dgm:spPr/>
      <dgm:t>
        <a:bodyPr/>
        <a:lstStyle/>
        <a:p>
          <a:endParaRPr lang="en-GB"/>
        </a:p>
      </dgm:t>
    </dgm:pt>
    <dgm:pt modelId="{D3E21159-B9C8-4AB4-9819-828B69B7C1BE}" type="sibTrans" cxnId="{E8A863E3-2029-4EC9-B43A-88B6108BDE62}">
      <dgm:prSet/>
      <dgm:spPr/>
      <dgm:t>
        <a:bodyPr/>
        <a:lstStyle/>
        <a:p>
          <a:endParaRPr lang="en-GB"/>
        </a:p>
      </dgm:t>
    </dgm:pt>
    <dgm:pt modelId="{448597DB-9FB5-400A-9740-E05E4AC9C6F1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vessel parameters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A32C89F9-BF58-4F98-BDF3-7CDCDCBA85E2}" type="parTrans" cxnId="{42AAA8A4-2F9A-41EB-8BF6-5723B556D876}">
      <dgm:prSet/>
      <dgm:spPr/>
      <dgm:t>
        <a:bodyPr/>
        <a:lstStyle/>
        <a:p>
          <a:endParaRPr lang="en-GB"/>
        </a:p>
      </dgm:t>
    </dgm:pt>
    <dgm:pt modelId="{D7043A68-A33D-4508-872D-7E25699BD78B}" type="sibTrans" cxnId="{42AAA8A4-2F9A-41EB-8BF6-5723B556D876}">
      <dgm:prSet/>
      <dgm:spPr/>
      <dgm:t>
        <a:bodyPr/>
        <a:lstStyle/>
        <a:p>
          <a:endParaRPr lang="en-GB"/>
        </a:p>
      </dgm:t>
    </dgm:pt>
    <dgm:pt modelId="{5D58F33C-6820-42D0-91D0-F2D09F7DF465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behavioral data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55957BD3-DB29-4148-B3CA-BF79288C2053}" type="parTrans" cxnId="{2279F922-C430-484F-A32F-2CECEE83A50C}">
      <dgm:prSet/>
      <dgm:spPr/>
      <dgm:t>
        <a:bodyPr/>
        <a:lstStyle/>
        <a:p>
          <a:endParaRPr lang="en-GB"/>
        </a:p>
      </dgm:t>
    </dgm:pt>
    <dgm:pt modelId="{198316F5-5A78-4694-BB03-5653211831C7}" type="sibTrans" cxnId="{2279F922-C430-484F-A32F-2CECEE83A50C}">
      <dgm:prSet/>
      <dgm:spPr/>
      <dgm:t>
        <a:bodyPr/>
        <a:lstStyle/>
        <a:p>
          <a:endParaRPr lang="en-GB"/>
        </a:p>
      </dgm:t>
    </dgm:pt>
    <dgm:pt modelId="{B58F1E00-C3B5-4DC3-ABC5-202F47373065}">
      <dgm:prSet phldrT="[Text]"/>
      <dgm:spPr>
        <a:solidFill>
          <a:schemeClr val="accent1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based on Google Earth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49D9E36E-1DA5-4387-9B23-8B39EF0E3A25}" type="parTrans" cxnId="{F3FBA9CB-5888-460E-AFF9-9DE458680337}">
      <dgm:prSet/>
      <dgm:spPr/>
      <dgm:t>
        <a:bodyPr/>
        <a:lstStyle/>
        <a:p>
          <a:endParaRPr lang="en-GB"/>
        </a:p>
      </dgm:t>
    </dgm:pt>
    <dgm:pt modelId="{83DED147-5DC4-4F39-BC4A-33E0949E40EE}" type="sibTrans" cxnId="{F3FBA9CB-5888-460E-AFF9-9DE458680337}">
      <dgm:prSet/>
      <dgm:spPr/>
      <dgm:t>
        <a:bodyPr/>
        <a:lstStyle/>
        <a:p>
          <a:endParaRPr lang="en-GB"/>
        </a:p>
      </dgm:t>
    </dgm:pt>
    <dgm:pt modelId="{410BB887-4634-49C9-9F12-B8BC703730D7}">
      <dgm:prSet phldrT="[Text]"/>
      <dgm:spPr>
        <a:solidFill>
          <a:schemeClr val="accent6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Scalable simulation engine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6764B687-D0FF-4B4D-8B3E-FF47211E1535}" type="parTrans" cxnId="{20291D02-02C1-4B12-9C91-E03F0EDEC011}">
      <dgm:prSet/>
      <dgm:spPr/>
      <dgm:t>
        <a:bodyPr/>
        <a:lstStyle/>
        <a:p>
          <a:endParaRPr lang="en-GB"/>
        </a:p>
      </dgm:t>
    </dgm:pt>
    <dgm:pt modelId="{4F8F3D2D-EFD4-40E7-99AA-81432366C8BE}" type="sibTrans" cxnId="{20291D02-02C1-4B12-9C91-E03F0EDEC011}">
      <dgm:prSet/>
      <dgm:spPr/>
      <dgm:t>
        <a:bodyPr/>
        <a:lstStyle/>
        <a:p>
          <a:endParaRPr lang="en-GB"/>
        </a:p>
      </dgm:t>
    </dgm:pt>
    <dgm:pt modelId="{048D1A04-AFA0-455C-A4E3-A8FFAE2C2A64}">
      <dgm:prSet phldrT="[Text]"/>
      <dgm:spPr>
        <a:solidFill>
          <a:schemeClr val="accent1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supports dynamic data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A56FC027-6D4A-44A8-A678-054EE8C44405}" type="parTrans" cxnId="{8C0FACCC-FD32-40FC-A2D7-746DC2FE3024}">
      <dgm:prSet/>
      <dgm:spPr/>
      <dgm:t>
        <a:bodyPr/>
        <a:lstStyle/>
        <a:p>
          <a:endParaRPr lang="en-GB"/>
        </a:p>
      </dgm:t>
    </dgm:pt>
    <dgm:pt modelId="{10294630-535F-4A31-B9C9-E51C34148282}" type="sibTrans" cxnId="{8C0FACCC-FD32-40FC-A2D7-746DC2FE3024}">
      <dgm:prSet/>
      <dgm:spPr/>
      <dgm:t>
        <a:bodyPr/>
        <a:lstStyle/>
        <a:p>
          <a:endParaRPr lang="en-GB"/>
        </a:p>
      </dgm:t>
    </dgm:pt>
    <dgm:pt modelId="{8A2F48AF-1A30-4A23-B9EC-97922BF0D9ED}">
      <dgm:prSet phldrT="[Text]"/>
      <dgm:spPr>
        <a:solidFill>
          <a:schemeClr val="accent6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supports parallel operation of 1000s vessels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C9C59924-E263-43F9-8426-DAC0D8C87CDF}" type="parTrans" cxnId="{7631A687-145D-4055-B295-CB1F70B5F268}">
      <dgm:prSet/>
      <dgm:spPr/>
      <dgm:t>
        <a:bodyPr/>
        <a:lstStyle/>
        <a:p>
          <a:endParaRPr lang="en-GB"/>
        </a:p>
      </dgm:t>
    </dgm:pt>
    <dgm:pt modelId="{270FE35C-B72E-4662-8DC7-C82EC6C9160E}" type="sibTrans" cxnId="{7631A687-145D-4055-B295-CB1F70B5F268}">
      <dgm:prSet/>
      <dgm:spPr/>
      <dgm:t>
        <a:bodyPr/>
        <a:lstStyle/>
        <a:p>
          <a:endParaRPr lang="en-GB"/>
        </a:p>
      </dgm:t>
    </dgm:pt>
    <dgm:pt modelId="{195C2F1D-7CDB-481B-8FFC-90CE98A55653}">
      <dgm:prSet phldrT="[Text]"/>
      <dgm:spPr>
        <a:solidFill>
          <a:schemeClr val="accent3">
            <a:lumMod val="60000"/>
            <a:lumOff val="40000"/>
          </a:schemeClr>
        </a:solidFill>
        <a:effectLst>
          <a:outerShdw blurRad="381000" dist="381000" dir="2700000" algn="tl" rotWithShape="0">
            <a:prstClr val="black">
              <a:alpha val="50000"/>
            </a:prstClr>
          </a:outerShdw>
        </a:effectLst>
      </dgm:spPr>
      <dgm:t>
        <a:bodyPr/>
        <a:lstStyle/>
        <a:p>
          <a:r>
            <a:rPr lang="en-GB" b="0" dirty="0" smtClean="0">
              <a:solidFill>
                <a:schemeClr val="tx1"/>
              </a:solidFill>
              <a:latin typeface="Gill Sans"/>
              <a:cs typeface="Gill Sans"/>
            </a:rPr>
            <a:t>Route Planner</a:t>
          </a:r>
          <a:endParaRPr lang="en-GB" b="0" dirty="0">
            <a:solidFill>
              <a:schemeClr val="tx1"/>
            </a:solidFill>
            <a:latin typeface="Gill Sans"/>
            <a:cs typeface="Gill Sans"/>
          </a:endParaRPr>
        </a:p>
      </dgm:t>
    </dgm:pt>
    <dgm:pt modelId="{A033FE17-BD79-4755-8722-567DBCB4408C}" type="parTrans" cxnId="{41E848C7-2AA1-472E-8DC4-ED9EB44AA11A}">
      <dgm:prSet/>
      <dgm:spPr/>
      <dgm:t>
        <a:bodyPr/>
        <a:lstStyle/>
        <a:p>
          <a:endParaRPr lang="en-US"/>
        </a:p>
      </dgm:t>
    </dgm:pt>
    <dgm:pt modelId="{2519F300-C92B-451D-9720-036BE89A095A}" type="sibTrans" cxnId="{41E848C7-2AA1-472E-8DC4-ED9EB44AA11A}">
      <dgm:prSet/>
      <dgm:spPr/>
      <dgm:t>
        <a:bodyPr/>
        <a:lstStyle/>
        <a:p>
          <a:endParaRPr lang="en-US"/>
        </a:p>
      </dgm:t>
    </dgm:pt>
    <dgm:pt modelId="{3DC5BB7D-A953-40DD-A775-C5B6417C922E}">
      <dgm:prSet phldrT="[Text]"/>
      <dgm:spPr>
        <a:solidFill>
          <a:schemeClr val="accent3">
            <a:lumMod val="60000"/>
            <a:lumOff val="40000"/>
          </a:schemeClr>
        </a:solidFill>
        <a:effectLst>
          <a:outerShdw blurRad="381000" dist="381000" dir="2700000" algn="tl" rotWithShape="0">
            <a:prstClr val="black">
              <a:alpha val="50000"/>
            </a:prstClr>
          </a:outerShdw>
        </a:effectLst>
      </dgm:spPr>
      <dgm:t>
        <a:bodyPr/>
        <a:lstStyle/>
        <a:p>
          <a:r>
            <a:rPr lang="en-US" b="0" dirty="0" smtClean="0">
              <a:solidFill>
                <a:schemeClr val="tx1"/>
              </a:solidFill>
              <a:latin typeface="Gill Sans"/>
              <a:cs typeface="Gill Sans"/>
            </a:rPr>
            <a:t>Finds shortest sea route</a:t>
          </a:r>
          <a:endParaRPr lang="en-GB" b="0" dirty="0">
            <a:solidFill>
              <a:schemeClr val="tx1"/>
            </a:solidFill>
            <a:latin typeface="Gill Sans"/>
            <a:cs typeface="Gill Sans"/>
          </a:endParaRPr>
        </a:p>
      </dgm:t>
    </dgm:pt>
    <dgm:pt modelId="{E9ED8A88-32E1-40E4-8D1D-3BFB56AE7168}" type="parTrans" cxnId="{7AF04AF3-7A02-4158-8BBD-D4437E43942E}">
      <dgm:prSet/>
      <dgm:spPr/>
      <dgm:t>
        <a:bodyPr/>
        <a:lstStyle/>
        <a:p>
          <a:endParaRPr lang="en-US"/>
        </a:p>
      </dgm:t>
    </dgm:pt>
    <dgm:pt modelId="{818EA5D1-7546-45C0-A2F1-8EF4BBC818B6}" type="sibTrans" cxnId="{7AF04AF3-7A02-4158-8BBD-D4437E43942E}">
      <dgm:prSet/>
      <dgm:spPr/>
      <dgm:t>
        <a:bodyPr/>
        <a:lstStyle/>
        <a:p>
          <a:endParaRPr lang="en-US"/>
        </a:p>
      </dgm:t>
    </dgm:pt>
    <dgm:pt modelId="{724C33A4-17EC-42F8-BCC9-BF15C90A70C3}">
      <dgm:prSet phldrT="[Text]"/>
      <dgm:spPr>
        <a:solidFill>
          <a:schemeClr val="accent3">
            <a:lumMod val="60000"/>
            <a:lumOff val="40000"/>
          </a:schemeClr>
        </a:solidFill>
        <a:effectLst>
          <a:outerShdw blurRad="381000" dist="381000" dir="2700000" algn="tl" rotWithShape="0">
            <a:prstClr val="black">
              <a:alpha val="50000"/>
            </a:prstClr>
          </a:outerShdw>
        </a:effectLst>
      </dgm:spPr>
      <dgm:t>
        <a:bodyPr/>
        <a:lstStyle/>
        <a:p>
          <a:r>
            <a:rPr lang="en-US" b="0" dirty="0" err="1" smtClean="0">
              <a:solidFill>
                <a:schemeClr val="tx1"/>
              </a:solidFill>
              <a:latin typeface="Gill Sans"/>
              <a:cs typeface="Gill Sans"/>
            </a:rPr>
            <a:t>Precomputed</a:t>
          </a:r>
          <a:r>
            <a:rPr lang="en-US" b="0" dirty="0" smtClean="0">
              <a:solidFill>
                <a:schemeClr val="tx1"/>
              </a:solidFill>
              <a:latin typeface="Gill Sans"/>
              <a:cs typeface="Gill Sans"/>
            </a:rPr>
            <a:t> navigation graph for acceleration</a:t>
          </a:r>
          <a:endParaRPr lang="en-GB" b="0" dirty="0">
            <a:solidFill>
              <a:schemeClr val="tx1"/>
            </a:solidFill>
            <a:latin typeface="Gill Sans"/>
            <a:cs typeface="Gill Sans"/>
          </a:endParaRPr>
        </a:p>
      </dgm:t>
    </dgm:pt>
    <dgm:pt modelId="{9ACEE909-3C68-45B7-947D-CA64C10CD649}" type="parTrans" cxnId="{94CDD2AD-ED92-4C56-8663-14E638D4539C}">
      <dgm:prSet/>
      <dgm:spPr/>
      <dgm:t>
        <a:bodyPr/>
        <a:lstStyle/>
        <a:p>
          <a:endParaRPr lang="en-US"/>
        </a:p>
      </dgm:t>
    </dgm:pt>
    <dgm:pt modelId="{35F35CA1-3633-45A1-A26D-8106368AD1EB}" type="sibTrans" cxnId="{94CDD2AD-ED92-4C56-8663-14E638D4539C}">
      <dgm:prSet/>
      <dgm:spPr/>
      <dgm:t>
        <a:bodyPr/>
        <a:lstStyle/>
        <a:p>
          <a:endParaRPr lang="en-US"/>
        </a:p>
      </dgm:t>
    </dgm:pt>
    <dgm:pt modelId="{B2B6A7C2-ACF3-42A2-9F9A-67ECD8DB8420}" type="pres">
      <dgm:prSet presAssocID="{36A508AF-DCE9-49F3-A5EB-6EAE0B64114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3AC03B-D703-47E3-9E25-045CF69404F1}" type="pres">
      <dgm:prSet presAssocID="{035AF84B-DE32-4EC5-8DC4-C695A43EC7F7}" presName="centerShape" presStyleLbl="node0" presStyleIdx="0" presStyleCnt="1"/>
      <dgm:spPr/>
      <dgm:t>
        <a:bodyPr/>
        <a:lstStyle/>
        <a:p>
          <a:endParaRPr lang="en-US"/>
        </a:p>
      </dgm:t>
    </dgm:pt>
    <dgm:pt modelId="{F076D8F8-E38A-4CDB-AA6D-E01509FD0A39}" type="pres">
      <dgm:prSet presAssocID="{6CD072AD-EEE6-4934-83A2-9E57D9DED767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F5627DF7-F53A-4A8F-8D1C-214F65EEBC92}" type="pres">
      <dgm:prSet presAssocID="{E993596D-81C8-4EAC-9815-819E5C7D3A0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4EDD80-EDA2-43BC-A05A-74462E2F8F42}" type="pres">
      <dgm:prSet presAssocID="{BB5B9234-A4C0-4C28-9966-8BE43F7B0CF4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A0063C05-8DB5-4E8A-BA71-DE235B59AEB4}" type="pres">
      <dgm:prSet presAssocID="{87DFD78B-C778-42BD-B97E-D67349496998}" presName="node" presStyleLbl="node1" presStyleIdx="1" presStyleCnt="5" custRadScaleRad="111219" custRadScaleInc="-2316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A6E5CC-3344-4395-829F-CA55EC4A2152}" type="pres">
      <dgm:prSet presAssocID="{A033FE17-BD79-4755-8722-567DBCB4408C}" presName="parTrans" presStyleLbl="bgSibTrans2D1" presStyleIdx="2" presStyleCnt="5"/>
      <dgm:spPr/>
      <dgm:t>
        <a:bodyPr/>
        <a:lstStyle/>
        <a:p>
          <a:endParaRPr lang="cs-CZ"/>
        </a:p>
      </dgm:t>
    </dgm:pt>
    <dgm:pt modelId="{F59B62F2-2175-4688-995B-09983D8764CD}" type="pres">
      <dgm:prSet presAssocID="{195C2F1D-7CDB-481B-8FFC-90CE98A5565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F300D0-0597-4356-A215-AFF9A0549B48}" type="pres">
      <dgm:prSet presAssocID="{6764B687-D0FF-4B4D-8B3E-FF47211E1535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E58F51D1-DD45-4D75-828B-70B15DADCD48}" type="pres">
      <dgm:prSet presAssocID="{410BB887-4634-49C9-9F12-B8BC703730D7}" presName="node" presStyleLbl="node1" presStyleIdx="3" presStyleCnt="5" custRadScaleRad="104258" custRadScaleInc="1027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39F331-495B-482F-A080-42CC545D7146}" type="pres">
      <dgm:prSet presAssocID="{892BD842-2228-42BC-9DE0-1741ADB0E7EB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BEFE3099-B045-4E5B-8650-FB51817F347A}" type="pres">
      <dgm:prSet presAssocID="{802CA5A6-CDFE-4943-9303-F8D43B511731}" presName="node" presStyleLbl="node1" presStyleIdx="4" presStyleCnt="5" custRadScaleRad="99014" custRadScaleInc="166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15D2E9D-2564-4541-8384-08575153B7D4}" type="presOf" srcId="{410BB887-4634-49C9-9F12-B8BC703730D7}" destId="{E58F51D1-DD45-4D75-828B-70B15DADCD48}" srcOrd="0" destOrd="0" presId="urn:microsoft.com/office/officeart/2005/8/layout/radial4"/>
    <dgm:cxn modelId="{8C0FACCC-FD32-40FC-A2D7-746DC2FE3024}" srcId="{802CA5A6-CDFE-4943-9303-F8D43B511731}" destId="{048D1A04-AFA0-455C-A4E3-A8FFAE2C2A64}" srcOrd="1" destOrd="0" parTransId="{A56FC027-6D4A-44A8-A678-054EE8C44405}" sibTransId="{10294630-535F-4A31-B9C9-E51C34148282}"/>
    <dgm:cxn modelId="{7AF04AF3-7A02-4158-8BBD-D4437E43942E}" srcId="{195C2F1D-7CDB-481B-8FFC-90CE98A55653}" destId="{3DC5BB7D-A953-40DD-A775-C5B6417C922E}" srcOrd="0" destOrd="0" parTransId="{E9ED8A88-32E1-40E4-8D1D-3BFB56AE7168}" sibTransId="{818EA5D1-7546-45C0-A2F1-8EF4BBC818B6}"/>
    <dgm:cxn modelId="{0BC2C1D8-EA8B-564E-9E76-15C40190C683}" type="presOf" srcId="{F330EC9E-68A6-44AF-9FB4-38D07FD9FE21}" destId="{A0063C05-8DB5-4E8A-BA71-DE235B59AEB4}" srcOrd="0" destOrd="1" presId="urn:microsoft.com/office/officeart/2005/8/layout/radial4"/>
    <dgm:cxn modelId="{CC24131F-0FE9-4B3F-90BC-8391BA77859D}" srcId="{035AF84B-DE32-4EC5-8DC4-C695A43EC7F7}" destId="{E993596D-81C8-4EAC-9815-819E5C7D3A0C}" srcOrd="0" destOrd="0" parTransId="{6CD072AD-EEE6-4934-83A2-9E57D9DED767}" sibTransId="{CCBCEB6D-0924-430A-A038-D90B7CE3EFBE}"/>
    <dgm:cxn modelId="{85A38120-8EA7-A740-9419-F1C3AEE2A1F3}" type="presOf" srcId="{BB5B9234-A4C0-4C28-9966-8BE43F7B0CF4}" destId="{1B4EDD80-EDA2-43BC-A05A-74462E2F8F42}" srcOrd="0" destOrd="0" presId="urn:microsoft.com/office/officeart/2005/8/layout/radial4"/>
    <dgm:cxn modelId="{76ED1B60-EBC8-A64F-A5DE-5D75AD3DC871}" type="presOf" srcId="{5D58F33C-6820-42D0-91D0-F2D09F7DF465}" destId="{F5627DF7-F53A-4A8F-8D1C-214F65EEBC92}" srcOrd="0" destOrd="3" presId="urn:microsoft.com/office/officeart/2005/8/layout/radial4"/>
    <dgm:cxn modelId="{AFF3FC5B-1B86-FF48-A0C8-F31C27F1144C}" type="presOf" srcId="{724C33A4-17EC-42F8-BCC9-BF15C90A70C3}" destId="{F59B62F2-2175-4688-995B-09983D8764CD}" srcOrd="0" destOrd="2" presId="urn:microsoft.com/office/officeart/2005/8/layout/radial4"/>
    <dgm:cxn modelId="{E86F27EB-C595-C047-BAF2-17D3209DD636}" type="presOf" srcId="{3DC5BB7D-A953-40DD-A775-C5B6417C922E}" destId="{F59B62F2-2175-4688-995B-09983D8764CD}" srcOrd="0" destOrd="1" presId="urn:microsoft.com/office/officeart/2005/8/layout/radial4"/>
    <dgm:cxn modelId="{42AAA8A4-2F9A-41EB-8BF6-5723B556D876}" srcId="{E993596D-81C8-4EAC-9815-819E5C7D3A0C}" destId="{448597DB-9FB5-400A-9740-E05E4AC9C6F1}" srcOrd="1" destOrd="0" parTransId="{A32C89F9-BF58-4F98-BDF3-7CDCDCBA85E2}" sibTransId="{D7043A68-A33D-4508-872D-7E25699BD78B}"/>
    <dgm:cxn modelId="{6900DFEC-BCC1-40BF-9559-E77CD0F4DAAD}" srcId="{87DFD78B-C778-42BD-B97E-D67349496998}" destId="{95C9D684-1181-4053-BDD5-4792EFE43999}" srcOrd="2" destOrd="0" parTransId="{FFF87DC0-A6C8-4BF6-A331-A887AA766E4C}" sibTransId="{61BE652C-30E0-4D06-9E19-9514EA8593CF}"/>
    <dgm:cxn modelId="{1F4B37A7-9DB6-0A41-8AE9-3D6679455CC9}" type="presOf" srcId="{195C2F1D-7CDB-481B-8FFC-90CE98A55653}" destId="{F59B62F2-2175-4688-995B-09983D8764CD}" srcOrd="0" destOrd="0" presId="urn:microsoft.com/office/officeart/2005/8/layout/radial4"/>
    <dgm:cxn modelId="{2279F922-C430-484F-A32F-2CECEE83A50C}" srcId="{E993596D-81C8-4EAC-9815-819E5C7D3A0C}" destId="{5D58F33C-6820-42D0-91D0-F2D09F7DF465}" srcOrd="2" destOrd="0" parTransId="{55957BD3-DB29-4148-B3CA-BF79288C2053}" sibTransId="{198316F5-5A78-4694-BB03-5653211831C7}"/>
    <dgm:cxn modelId="{94CDD2AD-ED92-4C56-8663-14E638D4539C}" srcId="{195C2F1D-7CDB-481B-8FFC-90CE98A55653}" destId="{724C33A4-17EC-42F8-BCC9-BF15C90A70C3}" srcOrd="1" destOrd="0" parTransId="{9ACEE909-3C68-45B7-947D-CA64C10CD649}" sibTransId="{35F35CA1-3633-45A1-A26D-8106368AD1EB}"/>
    <dgm:cxn modelId="{6BB1EEE0-ED33-D841-AD85-EF07CF380F86}" type="presOf" srcId="{BB69FFAF-C1CB-4C3B-BA70-532BFD6F87B4}" destId="{A0063C05-8DB5-4E8A-BA71-DE235B59AEB4}" srcOrd="0" destOrd="2" presId="urn:microsoft.com/office/officeart/2005/8/layout/radial4"/>
    <dgm:cxn modelId="{BAEC43C0-ABFA-9C41-9A8B-5AAE16D6DEED}" type="presOf" srcId="{36A508AF-DCE9-49F3-A5EB-6EAE0B64114F}" destId="{B2B6A7C2-ACF3-42A2-9F9A-67ECD8DB8420}" srcOrd="0" destOrd="0" presId="urn:microsoft.com/office/officeart/2005/8/layout/radial4"/>
    <dgm:cxn modelId="{1AB92B4F-0618-D443-ABCF-5638A0019CE2}" type="presOf" srcId="{E993596D-81C8-4EAC-9815-819E5C7D3A0C}" destId="{F5627DF7-F53A-4A8F-8D1C-214F65EEBC92}" srcOrd="0" destOrd="0" presId="urn:microsoft.com/office/officeart/2005/8/layout/radial4"/>
    <dgm:cxn modelId="{AA301457-3422-FE4F-8F2E-33FB1788D5C3}" type="presOf" srcId="{DBA2ECA2-F35E-4606-8024-4FD4764906EF}" destId="{A0063C05-8DB5-4E8A-BA71-DE235B59AEB4}" srcOrd="0" destOrd="4" presId="urn:microsoft.com/office/officeart/2005/8/layout/radial4"/>
    <dgm:cxn modelId="{BCF92DCF-4D54-C140-BCE1-AFE5858EC640}" type="presOf" srcId="{802CA5A6-CDFE-4943-9303-F8D43B511731}" destId="{BEFE3099-B045-4E5B-8650-FB51817F347A}" srcOrd="0" destOrd="0" presId="urn:microsoft.com/office/officeart/2005/8/layout/radial4"/>
    <dgm:cxn modelId="{5C304BBF-692E-0541-A147-3ADCB9D23830}" type="presOf" srcId="{448597DB-9FB5-400A-9740-E05E4AC9C6F1}" destId="{F5627DF7-F53A-4A8F-8D1C-214F65EEBC92}" srcOrd="0" destOrd="2" presId="urn:microsoft.com/office/officeart/2005/8/layout/radial4"/>
    <dgm:cxn modelId="{41E848C7-2AA1-472E-8DC4-ED9EB44AA11A}" srcId="{035AF84B-DE32-4EC5-8DC4-C695A43EC7F7}" destId="{195C2F1D-7CDB-481B-8FFC-90CE98A55653}" srcOrd="2" destOrd="0" parTransId="{A033FE17-BD79-4755-8722-567DBCB4408C}" sibTransId="{2519F300-C92B-451D-9720-036BE89A095A}"/>
    <dgm:cxn modelId="{F3FBA9CB-5888-460E-AFF9-9DE458680337}" srcId="{802CA5A6-CDFE-4943-9303-F8D43B511731}" destId="{B58F1E00-C3B5-4DC3-ABC5-202F47373065}" srcOrd="0" destOrd="0" parTransId="{49D9E36E-1DA5-4387-9B23-8B39EF0E3A25}" sibTransId="{83DED147-5DC4-4F39-BC4A-33E0949E40EE}"/>
    <dgm:cxn modelId="{F58CF350-1845-5849-84C4-7C903DB519D1}" type="presOf" srcId="{6764B687-D0FF-4B4D-8B3E-FF47211E1535}" destId="{07F300D0-0597-4356-A215-AFF9A0549B48}" srcOrd="0" destOrd="0" presId="urn:microsoft.com/office/officeart/2005/8/layout/radial4"/>
    <dgm:cxn modelId="{8F4DCAD1-2FC1-4427-97CD-ABE9383376F3}" srcId="{035AF84B-DE32-4EC5-8DC4-C695A43EC7F7}" destId="{802CA5A6-CDFE-4943-9303-F8D43B511731}" srcOrd="4" destOrd="0" parTransId="{892BD842-2228-42BC-9DE0-1741ADB0E7EB}" sibTransId="{7F5590AE-5CE5-4CE0-B9D7-B811080638A8}"/>
    <dgm:cxn modelId="{428C1610-9ECE-41BF-A9D8-909F2894E78E}" srcId="{87DFD78B-C778-42BD-B97E-D67349496998}" destId="{DBA2ECA2-F35E-4606-8024-4FD4764906EF}" srcOrd="3" destOrd="0" parTransId="{F11F4546-6AD5-42EE-81F7-4A33B66C56DA}" sibTransId="{9D677394-0D9E-4640-B598-5D29B0CEFE05}"/>
    <dgm:cxn modelId="{43E7F7A9-D397-4A78-944F-404F34FB4774}" srcId="{87DFD78B-C778-42BD-B97E-D67349496998}" destId="{F330EC9E-68A6-44AF-9FB4-38D07FD9FE21}" srcOrd="0" destOrd="0" parTransId="{7631B07E-99EA-47B1-8BA8-CE6A7FC1E17D}" sibTransId="{12819BCE-9A5B-4A4B-BCEF-09821C2986F3}"/>
    <dgm:cxn modelId="{1C321EA4-A0B4-DD46-98F7-67176A9607CA}" type="presOf" srcId="{048D1A04-AFA0-455C-A4E3-A8FFAE2C2A64}" destId="{BEFE3099-B045-4E5B-8650-FB51817F347A}" srcOrd="0" destOrd="2" presId="urn:microsoft.com/office/officeart/2005/8/layout/radial4"/>
    <dgm:cxn modelId="{20291D02-02C1-4B12-9C91-E03F0EDEC011}" srcId="{035AF84B-DE32-4EC5-8DC4-C695A43EC7F7}" destId="{410BB887-4634-49C9-9F12-B8BC703730D7}" srcOrd="3" destOrd="0" parTransId="{6764B687-D0FF-4B4D-8B3E-FF47211E1535}" sibTransId="{4F8F3D2D-EFD4-40E7-99AA-81432366C8BE}"/>
    <dgm:cxn modelId="{DCAD60A6-7AEE-684D-8BA0-AEC3CD95CF9E}" type="presOf" srcId="{8A2F48AF-1A30-4A23-B9EC-97922BF0D9ED}" destId="{E58F51D1-DD45-4D75-828B-70B15DADCD48}" srcOrd="0" destOrd="1" presId="urn:microsoft.com/office/officeart/2005/8/layout/radial4"/>
    <dgm:cxn modelId="{417D77DD-31EB-C44A-90BD-72E01B6BDD2C}" type="presOf" srcId="{B58F1E00-C3B5-4DC3-ABC5-202F47373065}" destId="{BEFE3099-B045-4E5B-8650-FB51817F347A}" srcOrd="0" destOrd="1" presId="urn:microsoft.com/office/officeart/2005/8/layout/radial4"/>
    <dgm:cxn modelId="{7BE47E9D-7094-BA42-8E1F-8D11BA18765F}" type="presOf" srcId="{A033FE17-BD79-4755-8722-567DBCB4408C}" destId="{D8A6E5CC-3344-4395-829F-CA55EC4A2152}" srcOrd="0" destOrd="0" presId="urn:microsoft.com/office/officeart/2005/8/layout/radial4"/>
    <dgm:cxn modelId="{747D88E8-526C-AC40-94E7-30FA88F31925}" type="presOf" srcId="{6CD072AD-EEE6-4934-83A2-9E57D9DED767}" destId="{F076D8F8-E38A-4CDB-AA6D-E01509FD0A39}" srcOrd="0" destOrd="0" presId="urn:microsoft.com/office/officeart/2005/8/layout/radial4"/>
    <dgm:cxn modelId="{71AD2882-4F09-431F-BED9-8B1860C5A784}" srcId="{36A508AF-DCE9-49F3-A5EB-6EAE0B64114F}" destId="{035AF84B-DE32-4EC5-8DC4-C695A43EC7F7}" srcOrd="0" destOrd="0" parTransId="{07429883-46DB-4992-865B-D0E715D2BB8E}" sibTransId="{F7F10A6F-CB99-403F-BA27-63F32063C3A3}"/>
    <dgm:cxn modelId="{C25A1CF6-D2E1-174F-8DC5-381908CAEC5B}" type="presOf" srcId="{035AF84B-DE32-4EC5-8DC4-C695A43EC7F7}" destId="{E63AC03B-D703-47E3-9E25-045CF69404F1}" srcOrd="0" destOrd="0" presId="urn:microsoft.com/office/officeart/2005/8/layout/radial4"/>
    <dgm:cxn modelId="{F615DB58-2071-C848-B080-4A75B5F87C70}" type="presOf" srcId="{95C9D684-1181-4053-BDD5-4792EFE43999}" destId="{A0063C05-8DB5-4E8A-BA71-DE235B59AEB4}" srcOrd="0" destOrd="3" presId="urn:microsoft.com/office/officeart/2005/8/layout/radial4"/>
    <dgm:cxn modelId="{8A47ADE5-5C2B-4948-80C0-56644F60E86E}" type="presOf" srcId="{97046D0C-E288-48D3-A451-7EEEE9CC6414}" destId="{F5627DF7-F53A-4A8F-8D1C-214F65EEBC92}" srcOrd="0" destOrd="1" presId="urn:microsoft.com/office/officeart/2005/8/layout/radial4"/>
    <dgm:cxn modelId="{E6E9D7C8-75D5-CA43-A149-893BF8EE7D0E}" type="presOf" srcId="{87DFD78B-C778-42BD-B97E-D67349496998}" destId="{A0063C05-8DB5-4E8A-BA71-DE235B59AEB4}" srcOrd="0" destOrd="0" presId="urn:microsoft.com/office/officeart/2005/8/layout/radial4"/>
    <dgm:cxn modelId="{E8A863E3-2029-4EC9-B43A-88B6108BDE62}" srcId="{E993596D-81C8-4EAC-9815-819E5C7D3A0C}" destId="{97046D0C-E288-48D3-A451-7EEEE9CC6414}" srcOrd="0" destOrd="0" parTransId="{AFCD4919-0833-4131-9505-A834F6B4928D}" sibTransId="{D3E21159-B9C8-4AB4-9819-828B69B7C1BE}"/>
    <dgm:cxn modelId="{F746F225-A857-407D-A502-F365422A5CEB}" srcId="{035AF84B-DE32-4EC5-8DC4-C695A43EC7F7}" destId="{87DFD78B-C778-42BD-B97E-D67349496998}" srcOrd="1" destOrd="0" parTransId="{BB5B9234-A4C0-4C28-9966-8BE43F7B0CF4}" sibTransId="{5F5C6C34-C9C3-4332-BF84-0C97CF3A7CD8}"/>
    <dgm:cxn modelId="{34D31917-114B-C344-B241-AB030F475E25}" type="presOf" srcId="{892BD842-2228-42BC-9DE0-1741ADB0E7EB}" destId="{BC39F331-495B-482F-A080-42CC545D7146}" srcOrd="0" destOrd="0" presId="urn:microsoft.com/office/officeart/2005/8/layout/radial4"/>
    <dgm:cxn modelId="{150BCC7A-9200-4597-9959-02CFB4869A7F}" srcId="{87DFD78B-C778-42BD-B97E-D67349496998}" destId="{BB69FFAF-C1CB-4C3B-BA70-532BFD6F87B4}" srcOrd="1" destOrd="0" parTransId="{26636D59-2140-4A7B-AB4E-244AB92B4F9A}" sibTransId="{105A7E66-805C-4E0D-B31B-4D908F400D5E}"/>
    <dgm:cxn modelId="{7631A687-145D-4055-B295-CB1F70B5F268}" srcId="{410BB887-4634-49C9-9F12-B8BC703730D7}" destId="{8A2F48AF-1A30-4A23-B9EC-97922BF0D9ED}" srcOrd="0" destOrd="0" parTransId="{C9C59924-E263-43F9-8426-DAC0D8C87CDF}" sibTransId="{270FE35C-B72E-4662-8DC7-C82EC6C9160E}"/>
    <dgm:cxn modelId="{23CB653D-4861-B143-9FA4-AD312CBE66DD}" type="presParOf" srcId="{B2B6A7C2-ACF3-42A2-9F9A-67ECD8DB8420}" destId="{E63AC03B-D703-47E3-9E25-045CF69404F1}" srcOrd="0" destOrd="0" presId="urn:microsoft.com/office/officeart/2005/8/layout/radial4"/>
    <dgm:cxn modelId="{3319AEDB-80FA-CF45-9C0E-9C0C2A6AA601}" type="presParOf" srcId="{B2B6A7C2-ACF3-42A2-9F9A-67ECD8DB8420}" destId="{F076D8F8-E38A-4CDB-AA6D-E01509FD0A39}" srcOrd="1" destOrd="0" presId="urn:microsoft.com/office/officeart/2005/8/layout/radial4"/>
    <dgm:cxn modelId="{C84B42F1-17C8-1B4A-A589-DB2AA22955A8}" type="presParOf" srcId="{B2B6A7C2-ACF3-42A2-9F9A-67ECD8DB8420}" destId="{F5627DF7-F53A-4A8F-8D1C-214F65EEBC92}" srcOrd="2" destOrd="0" presId="urn:microsoft.com/office/officeart/2005/8/layout/radial4"/>
    <dgm:cxn modelId="{49455A32-96AB-B04D-9C58-4D8EFA01C262}" type="presParOf" srcId="{B2B6A7C2-ACF3-42A2-9F9A-67ECD8DB8420}" destId="{1B4EDD80-EDA2-43BC-A05A-74462E2F8F42}" srcOrd="3" destOrd="0" presId="urn:microsoft.com/office/officeart/2005/8/layout/radial4"/>
    <dgm:cxn modelId="{D8FF843F-C8BD-AA4A-9C8D-E9834088716F}" type="presParOf" srcId="{B2B6A7C2-ACF3-42A2-9F9A-67ECD8DB8420}" destId="{A0063C05-8DB5-4E8A-BA71-DE235B59AEB4}" srcOrd="4" destOrd="0" presId="urn:microsoft.com/office/officeart/2005/8/layout/radial4"/>
    <dgm:cxn modelId="{705D8854-DB39-9F46-B55A-460344348FCC}" type="presParOf" srcId="{B2B6A7C2-ACF3-42A2-9F9A-67ECD8DB8420}" destId="{D8A6E5CC-3344-4395-829F-CA55EC4A2152}" srcOrd="5" destOrd="0" presId="urn:microsoft.com/office/officeart/2005/8/layout/radial4"/>
    <dgm:cxn modelId="{13152CFC-FFAF-1346-B783-906893D9B9E3}" type="presParOf" srcId="{B2B6A7C2-ACF3-42A2-9F9A-67ECD8DB8420}" destId="{F59B62F2-2175-4688-995B-09983D8764CD}" srcOrd="6" destOrd="0" presId="urn:microsoft.com/office/officeart/2005/8/layout/radial4"/>
    <dgm:cxn modelId="{2F27467D-E8EC-8641-92CA-40000E0DF083}" type="presParOf" srcId="{B2B6A7C2-ACF3-42A2-9F9A-67ECD8DB8420}" destId="{07F300D0-0597-4356-A215-AFF9A0549B48}" srcOrd="7" destOrd="0" presId="urn:microsoft.com/office/officeart/2005/8/layout/radial4"/>
    <dgm:cxn modelId="{F70D1069-92D7-514A-BE36-14882F959144}" type="presParOf" srcId="{B2B6A7C2-ACF3-42A2-9F9A-67ECD8DB8420}" destId="{E58F51D1-DD45-4D75-828B-70B15DADCD48}" srcOrd="8" destOrd="0" presId="urn:microsoft.com/office/officeart/2005/8/layout/radial4"/>
    <dgm:cxn modelId="{8E008799-3DF7-9940-B053-1201963F024A}" type="presParOf" srcId="{B2B6A7C2-ACF3-42A2-9F9A-67ECD8DB8420}" destId="{BC39F331-495B-482F-A080-42CC545D7146}" srcOrd="9" destOrd="0" presId="urn:microsoft.com/office/officeart/2005/8/layout/radial4"/>
    <dgm:cxn modelId="{A072C206-10E8-D74B-B808-93D3FDBC2C2D}" type="presParOf" srcId="{B2B6A7C2-ACF3-42A2-9F9A-67ECD8DB8420}" destId="{BEFE3099-B045-4E5B-8650-FB51817F347A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A508AF-DCE9-49F3-A5EB-6EAE0B64114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035AF84B-DE32-4EC5-8DC4-C695A43EC7F7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rgbClr val="000000"/>
              </a:solidFill>
              <a:latin typeface="Gill Sans"/>
              <a:cs typeface="Gill Sans"/>
            </a:rPr>
            <a:t>Simulation Platform</a:t>
          </a:r>
          <a:endParaRPr lang="en-GB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07429883-46DB-4992-865B-D0E715D2BB8E}" type="parTrans" cxnId="{71AD2882-4F09-431F-BED9-8B1860C5A784}">
      <dgm:prSet/>
      <dgm:spPr/>
      <dgm:t>
        <a:bodyPr/>
        <a:lstStyle/>
        <a:p>
          <a:endParaRPr lang="en-GB"/>
        </a:p>
      </dgm:t>
    </dgm:pt>
    <dgm:pt modelId="{F7F10A6F-CB99-403F-BA27-63F32063C3A3}" type="sibTrans" cxnId="{71AD2882-4F09-431F-BED9-8B1860C5A784}">
      <dgm:prSet/>
      <dgm:spPr/>
      <dgm:t>
        <a:bodyPr/>
        <a:lstStyle/>
        <a:p>
          <a:endParaRPr lang="en-GB"/>
        </a:p>
      </dgm:t>
    </dgm:pt>
    <dgm:pt modelId="{E993596D-81C8-4EAC-9815-819E5C7D3A0C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Real-world data sources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6CD072AD-EEE6-4934-83A2-9E57D9DED767}" type="parTrans" cxnId="{CC24131F-0FE9-4B3F-90BC-8391BA77859D}">
      <dgm:prSet/>
      <dgm:spPr/>
      <dgm:t>
        <a:bodyPr/>
        <a:lstStyle/>
        <a:p>
          <a:endParaRPr lang="en-GB"/>
        </a:p>
      </dgm:t>
    </dgm:pt>
    <dgm:pt modelId="{CCBCEB6D-0924-430A-A038-D90B7CE3EFBE}" type="sibTrans" cxnId="{CC24131F-0FE9-4B3F-90BC-8391BA77859D}">
      <dgm:prSet/>
      <dgm:spPr/>
      <dgm:t>
        <a:bodyPr/>
        <a:lstStyle/>
        <a:p>
          <a:endParaRPr lang="en-GB"/>
        </a:p>
      </dgm:t>
    </dgm:pt>
    <dgm:pt modelId="{802CA5A6-CDFE-4943-9303-F8D43B511731}">
      <dgm:prSet phldrT="[Text]"/>
      <dgm:spPr>
        <a:solidFill>
          <a:schemeClr val="accent1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GIS-enabled user frontend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892BD842-2228-42BC-9DE0-1741ADB0E7EB}" type="parTrans" cxnId="{8F4DCAD1-2FC1-4427-97CD-ABE9383376F3}">
      <dgm:prSet/>
      <dgm:spPr/>
      <dgm:t>
        <a:bodyPr/>
        <a:lstStyle/>
        <a:p>
          <a:endParaRPr lang="en-GB"/>
        </a:p>
      </dgm:t>
    </dgm:pt>
    <dgm:pt modelId="{7F5590AE-5CE5-4CE0-B9D7-B811080638A8}" type="sibTrans" cxnId="{8F4DCAD1-2FC1-4427-97CD-ABE9383376F3}">
      <dgm:prSet/>
      <dgm:spPr/>
      <dgm:t>
        <a:bodyPr/>
        <a:lstStyle/>
        <a:p>
          <a:endParaRPr lang="en-GB"/>
        </a:p>
      </dgm:t>
    </dgm:pt>
    <dgm:pt modelId="{87DFD78B-C778-42BD-B97E-D67349496998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Executable behavioral models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BB5B9234-A4C0-4C28-9966-8BE43F7B0CF4}" type="parTrans" cxnId="{F746F225-A857-407D-A502-F365422A5CEB}">
      <dgm:prSet/>
      <dgm:spPr/>
      <dgm:t>
        <a:bodyPr/>
        <a:lstStyle/>
        <a:p>
          <a:endParaRPr lang="en-GB"/>
        </a:p>
      </dgm:t>
    </dgm:pt>
    <dgm:pt modelId="{5F5C6C34-C9C3-4332-BF84-0C97CF3A7CD8}" type="sibTrans" cxnId="{F746F225-A857-407D-A502-F365422A5CEB}">
      <dgm:prSet/>
      <dgm:spPr/>
      <dgm:t>
        <a:bodyPr/>
        <a:lstStyle/>
        <a:p>
          <a:endParaRPr lang="en-GB"/>
        </a:p>
      </dgm:t>
    </dgm:pt>
    <dgm:pt modelId="{F330EC9E-68A6-44AF-9FB4-38D07FD9FE21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long-range shipping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7631B07E-99EA-47B1-8BA8-CE6A7FC1E17D}" type="parTrans" cxnId="{43E7F7A9-D397-4A78-944F-404F34FB4774}">
      <dgm:prSet/>
      <dgm:spPr/>
      <dgm:t>
        <a:bodyPr/>
        <a:lstStyle/>
        <a:p>
          <a:endParaRPr lang="en-GB"/>
        </a:p>
      </dgm:t>
    </dgm:pt>
    <dgm:pt modelId="{12819BCE-9A5B-4A4B-BCEF-09821C2986F3}" type="sibTrans" cxnId="{43E7F7A9-D397-4A78-944F-404F34FB4774}">
      <dgm:prSet/>
      <dgm:spPr/>
      <dgm:t>
        <a:bodyPr/>
        <a:lstStyle/>
        <a:p>
          <a:endParaRPr lang="en-GB"/>
        </a:p>
      </dgm:t>
    </dgm:pt>
    <dgm:pt modelId="{95C9D684-1181-4053-BDD5-4792EFE43999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patrolling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FFF87DC0-A6C8-4BF6-A331-A887AA766E4C}" type="parTrans" cxnId="{6900DFEC-BCC1-40BF-9559-E77CD0F4DAAD}">
      <dgm:prSet/>
      <dgm:spPr/>
      <dgm:t>
        <a:bodyPr/>
        <a:lstStyle/>
        <a:p>
          <a:endParaRPr lang="en-GB"/>
        </a:p>
      </dgm:t>
    </dgm:pt>
    <dgm:pt modelId="{61BE652C-30E0-4D06-9E19-9514EA8593CF}" type="sibTrans" cxnId="{6900DFEC-BCC1-40BF-9559-E77CD0F4DAAD}">
      <dgm:prSet/>
      <dgm:spPr/>
      <dgm:t>
        <a:bodyPr/>
        <a:lstStyle/>
        <a:p>
          <a:endParaRPr lang="en-GB"/>
        </a:p>
      </dgm:t>
    </dgm:pt>
    <dgm:pt modelId="{BB69FFAF-C1CB-4C3B-BA70-532BFD6F87B4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piracy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26636D59-2140-4A7B-AB4E-244AB92B4F9A}" type="parTrans" cxnId="{150BCC7A-9200-4597-9959-02CFB4869A7F}">
      <dgm:prSet/>
      <dgm:spPr/>
      <dgm:t>
        <a:bodyPr/>
        <a:lstStyle/>
        <a:p>
          <a:endParaRPr lang="en-GB"/>
        </a:p>
      </dgm:t>
    </dgm:pt>
    <dgm:pt modelId="{105A7E66-805C-4E0D-B31B-4D908F400D5E}" type="sibTrans" cxnId="{150BCC7A-9200-4597-9959-02CFB4869A7F}">
      <dgm:prSet/>
      <dgm:spPr/>
      <dgm:t>
        <a:bodyPr/>
        <a:lstStyle/>
        <a:p>
          <a:endParaRPr lang="en-GB"/>
        </a:p>
      </dgm:t>
    </dgm:pt>
    <dgm:pt modelId="{DBA2ECA2-F35E-4606-8024-4FD4764906EF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…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F11F4546-6AD5-42EE-81F7-4A33B66C56DA}" type="parTrans" cxnId="{428C1610-9ECE-41BF-A9D8-909F2894E78E}">
      <dgm:prSet/>
      <dgm:spPr/>
      <dgm:t>
        <a:bodyPr/>
        <a:lstStyle/>
        <a:p>
          <a:endParaRPr lang="en-GB"/>
        </a:p>
      </dgm:t>
    </dgm:pt>
    <dgm:pt modelId="{9D677394-0D9E-4640-B598-5D29B0CEFE05}" type="sibTrans" cxnId="{428C1610-9ECE-41BF-A9D8-909F2894E78E}">
      <dgm:prSet/>
      <dgm:spPr/>
      <dgm:t>
        <a:bodyPr/>
        <a:lstStyle/>
        <a:p>
          <a:endParaRPr lang="en-GB"/>
        </a:p>
      </dgm:t>
    </dgm:pt>
    <dgm:pt modelId="{97046D0C-E288-48D3-A451-7EEEE9CC6414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geographical data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AFCD4919-0833-4131-9505-A834F6B4928D}" type="parTrans" cxnId="{E8A863E3-2029-4EC9-B43A-88B6108BDE62}">
      <dgm:prSet/>
      <dgm:spPr/>
      <dgm:t>
        <a:bodyPr/>
        <a:lstStyle/>
        <a:p>
          <a:endParaRPr lang="en-GB"/>
        </a:p>
      </dgm:t>
    </dgm:pt>
    <dgm:pt modelId="{D3E21159-B9C8-4AB4-9819-828B69B7C1BE}" type="sibTrans" cxnId="{E8A863E3-2029-4EC9-B43A-88B6108BDE62}">
      <dgm:prSet/>
      <dgm:spPr/>
      <dgm:t>
        <a:bodyPr/>
        <a:lstStyle/>
        <a:p>
          <a:endParaRPr lang="en-GB"/>
        </a:p>
      </dgm:t>
    </dgm:pt>
    <dgm:pt modelId="{448597DB-9FB5-400A-9740-E05E4AC9C6F1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vessel parameters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A32C89F9-BF58-4F98-BDF3-7CDCDCBA85E2}" type="parTrans" cxnId="{42AAA8A4-2F9A-41EB-8BF6-5723B556D876}">
      <dgm:prSet/>
      <dgm:spPr/>
      <dgm:t>
        <a:bodyPr/>
        <a:lstStyle/>
        <a:p>
          <a:endParaRPr lang="en-GB"/>
        </a:p>
      </dgm:t>
    </dgm:pt>
    <dgm:pt modelId="{D7043A68-A33D-4508-872D-7E25699BD78B}" type="sibTrans" cxnId="{42AAA8A4-2F9A-41EB-8BF6-5723B556D876}">
      <dgm:prSet/>
      <dgm:spPr/>
      <dgm:t>
        <a:bodyPr/>
        <a:lstStyle/>
        <a:p>
          <a:endParaRPr lang="en-GB"/>
        </a:p>
      </dgm:t>
    </dgm:pt>
    <dgm:pt modelId="{5D58F33C-6820-42D0-91D0-F2D09F7DF465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behavioral data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55957BD3-DB29-4148-B3CA-BF79288C2053}" type="parTrans" cxnId="{2279F922-C430-484F-A32F-2CECEE83A50C}">
      <dgm:prSet/>
      <dgm:spPr/>
      <dgm:t>
        <a:bodyPr/>
        <a:lstStyle/>
        <a:p>
          <a:endParaRPr lang="en-GB"/>
        </a:p>
      </dgm:t>
    </dgm:pt>
    <dgm:pt modelId="{198316F5-5A78-4694-BB03-5653211831C7}" type="sibTrans" cxnId="{2279F922-C430-484F-A32F-2CECEE83A50C}">
      <dgm:prSet/>
      <dgm:spPr/>
      <dgm:t>
        <a:bodyPr/>
        <a:lstStyle/>
        <a:p>
          <a:endParaRPr lang="en-GB"/>
        </a:p>
      </dgm:t>
    </dgm:pt>
    <dgm:pt modelId="{B58F1E00-C3B5-4DC3-ABC5-202F47373065}">
      <dgm:prSet phldrT="[Text]"/>
      <dgm:spPr>
        <a:solidFill>
          <a:schemeClr val="accent1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based on Google Earth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49D9E36E-1DA5-4387-9B23-8B39EF0E3A25}" type="parTrans" cxnId="{F3FBA9CB-5888-460E-AFF9-9DE458680337}">
      <dgm:prSet/>
      <dgm:spPr/>
      <dgm:t>
        <a:bodyPr/>
        <a:lstStyle/>
        <a:p>
          <a:endParaRPr lang="en-GB"/>
        </a:p>
      </dgm:t>
    </dgm:pt>
    <dgm:pt modelId="{83DED147-5DC4-4F39-BC4A-33E0949E40EE}" type="sibTrans" cxnId="{F3FBA9CB-5888-460E-AFF9-9DE458680337}">
      <dgm:prSet/>
      <dgm:spPr/>
      <dgm:t>
        <a:bodyPr/>
        <a:lstStyle/>
        <a:p>
          <a:endParaRPr lang="en-GB"/>
        </a:p>
      </dgm:t>
    </dgm:pt>
    <dgm:pt modelId="{410BB887-4634-49C9-9F12-B8BC703730D7}">
      <dgm:prSet phldrT="[Text]"/>
      <dgm:spPr>
        <a:solidFill>
          <a:schemeClr val="accent6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Scalable simulation engine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6764B687-D0FF-4B4D-8B3E-FF47211E1535}" type="parTrans" cxnId="{20291D02-02C1-4B12-9C91-E03F0EDEC011}">
      <dgm:prSet/>
      <dgm:spPr/>
      <dgm:t>
        <a:bodyPr/>
        <a:lstStyle/>
        <a:p>
          <a:endParaRPr lang="en-GB"/>
        </a:p>
      </dgm:t>
    </dgm:pt>
    <dgm:pt modelId="{4F8F3D2D-EFD4-40E7-99AA-81432366C8BE}" type="sibTrans" cxnId="{20291D02-02C1-4B12-9C91-E03F0EDEC011}">
      <dgm:prSet/>
      <dgm:spPr/>
      <dgm:t>
        <a:bodyPr/>
        <a:lstStyle/>
        <a:p>
          <a:endParaRPr lang="en-GB"/>
        </a:p>
      </dgm:t>
    </dgm:pt>
    <dgm:pt modelId="{048D1A04-AFA0-455C-A4E3-A8FFAE2C2A64}">
      <dgm:prSet phldrT="[Text]"/>
      <dgm:spPr>
        <a:solidFill>
          <a:schemeClr val="accent1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supports dynamic data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A56FC027-6D4A-44A8-A678-054EE8C44405}" type="parTrans" cxnId="{8C0FACCC-FD32-40FC-A2D7-746DC2FE3024}">
      <dgm:prSet/>
      <dgm:spPr/>
      <dgm:t>
        <a:bodyPr/>
        <a:lstStyle/>
        <a:p>
          <a:endParaRPr lang="en-GB"/>
        </a:p>
      </dgm:t>
    </dgm:pt>
    <dgm:pt modelId="{10294630-535F-4A31-B9C9-E51C34148282}" type="sibTrans" cxnId="{8C0FACCC-FD32-40FC-A2D7-746DC2FE3024}">
      <dgm:prSet/>
      <dgm:spPr/>
      <dgm:t>
        <a:bodyPr/>
        <a:lstStyle/>
        <a:p>
          <a:endParaRPr lang="en-GB"/>
        </a:p>
      </dgm:t>
    </dgm:pt>
    <dgm:pt modelId="{8A2F48AF-1A30-4A23-B9EC-97922BF0D9ED}">
      <dgm:prSet phldrT="[Text]"/>
      <dgm:spPr>
        <a:solidFill>
          <a:schemeClr val="accent6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supports parallel operation of 1000s vessels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C9C59924-E263-43F9-8426-DAC0D8C87CDF}" type="parTrans" cxnId="{7631A687-145D-4055-B295-CB1F70B5F268}">
      <dgm:prSet/>
      <dgm:spPr/>
      <dgm:t>
        <a:bodyPr/>
        <a:lstStyle/>
        <a:p>
          <a:endParaRPr lang="en-GB"/>
        </a:p>
      </dgm:t>
    </dgm:pt>
    <dgm:pt modelId="{270FE35C-B72E-4662-8DC7-C82EC6C9160E}" type="sibTrans" cxnId="{7631A687-145D-4055-B295-CB1F70B5F268}">
      <dgm:prSet/>
      <dgm:spPr/>
      <dgm:t>
        <a:bodyPr/>
        <a:lstStyle/>
        <a:p>
          <a:endParaRPr lang="en-GB"/>
        </a:p>
      </dgm:t>
    </dgm:pt>
    <dgm:pt modelId="{195C2F1D-7CDB-481B-8FFC-90CE98A55653}">
      <dgm:prSet phldrT="[Text]"/>
      <dgm:spPr>
        <a:solidFill>
          <a:schemeClr val="accent3">
            <a:lumMod val="60000"/>
            <a:lumOff val="40000"/>
          </a:schemeClr>
        </a:solidFill>
        <a:effectLst>
          <a:outerShdw blurRad="381000" dist="381000" dir="2700000" algn="tl" rotWithShape="0">
            <a:prstClr val="black">
              <a:alpha val="50000"/>
            </a:prstClr>
          </a:outerShdw>
        </a:effectLst>
      </dgm:spPr>
      <dgm:t>
        <a:bodyPr/>
        <a:lstStyle/>
        <a:p>
          <a:r>
            <a:rPr lang="en-GB" b="0" dirty="0" smtClean="0">
              <a:solidFill>
                <a:schemeClr val="tx1"/>
              </a:solidFill>
              <a:latin typeface="Gill Sans"/>
              <a:cs typeface="Gill Sans"/>
            </a:rPr>
            <a:t>Route Planner</a:t>
          </a:r>
          <a:endParaRPr lang="en-GB" b="0" dirty="0">
            <a:solidFill>
              <a:schemeClr val="tx1"/>
            </a:solidFill>
            <a:latin typeface="Gill Sans"/>
            <a:cs typeface="Gill Sans"/>
          </a:endParaRPr>
        </a:p>
      </dgm:t>
    </dgm:pt>
    <dgm:pt modelId="{A033FE17-BD79-4755-8722-567DBCB4408C}" type="parTrans" cxnId="{41E848C7-2AA1-472E-8DC4-ED9EB44AA11A}">
      <dgm:prSet/>
      <dgm:spPr/>
      <dgm:t>
        <a:bodyPr/>
        <a:lstStyle/>
        <a:p>
          <a:endParaRPr lang="en-US"/>
        </a:p>
      </dgm:t>
    </dgm:pt>
    <dgm:pt modelId="{2519F300-C92B-451D-9720-036BE89A095A}" type="sibTrans" cxnId="{41E848C7-2AA1-472E-8DC4-ED9EB44AA11A}">
      <dgm:prSet/>
      <dgm:spPr/>
      <dgm:t>
        <a:bodyPr/>
        <a:lstStyle/>
        <a:p>
          <a:endParaRPr lang="en-US"/>
        </a:p>
      </dgm:t>
    </dgm:pt>
    <dgm:pt modelId="{3DC5BB7D-A953-40DD-A775-C5B6417C922E}">
      <dgm:prSet phldrT="[Text]"/>
      <dgm:spPr>
        <a:solidFill>
          <a:schemeClr val="accent3">
            <a:lumMod val="60000"/>
            <a:lumOff val="40000"/>
          </a:schemeClr>
        </a:solidFill>
        <a:effectLst>
          <a:outerShdw blurRad="381000" dist="381000" dir="2700000" algn="tl" rotWithShape="0">
            <a:prstClr val="black">
              <a:alpha val="50000"/>
            </a:prstClr>
          </a:outerShdw>
        </a:effectLst>
      </dgm:spPr>
      <dgm:t>
        <a:bodyPr/>
        <a:lstStyle/>
        <a:p>
          <a:r>
            <a:rPr lang="en-US" b="0" dirty="0" smtClean="0">
              <a:solidFill>
                <a:schemeClr val="tx1"/>
              </a:solidFill>
              <a:latin typeface="Gill Sans"/>
              <a:cs typeface="Gill Sans"/>
            </a:rPr>
            <a:t>Finds shortest sea route</a:t>
          </a:r>
          <a:endParaRPr lang="en-GB" b="0" dirty="0">
            <a:solidFill>
              <a:schemeClr val="tx1"/>
            </a:solidFill>
            <a:latin typeface="Gill Sans"/>
            <a:cs typeface="Gill Sans"/>
          </a:endParaRPr>
        </a:p>
      </dgm:t>
    </dgm:pt>
    <dgm:pt modelId="{E9ED8A88-32E1-40E4-8D1D-3BFB56AE7168}" type="parTrans" cxnId="{7AF04AF3-7A02-4158-8BBD-D4437E43942E}">
      <dgm:prSet/>
      <dgm:spPr/>
      <dgm:t>
        <a:bodyPr/>
        <a:lstStyle/>
        <a:p>
          <a:endParaRPr lang="en-US"/>
        </a:p>
      </dgm:t>
    </dgm:pt>
    <dgm:pt modelId="{818EA5D1-7546-45C0-A2F1-8EF4BBC818B6}" type="sibTrans" cxnId="{7AF04AF3-7A02-4158-8BBD-D4437E43942E}">
      <dgm:prSet/>
      <dgm:spPr/>
      <dgm:t>
        <a:bodyPr/>
        <a:lstStyle/>
        <a:p>
          <a:endParaRPr lang="en-US"/>
        </a:p>
      </dgm:t>
    </dgm:pt>
    <dgm:pt modelId="{724C33A4-17EC-42F8-BCC9-BF15C90A70C3}">
      <dgm:prSet phldrT="[Text]"/>
      <dgm:spPr>
        <a:solidFill>
          <a:schemeClr val="accent3">
            <a:lumMod val="60000"/>
            <a:lumOff val="40000"/>
          </a:schemeClr>
        </a:solidFill>
        <a:effectLst>
          <a:outerShdw blurRad="381000" dist="381000" dir="2700000" algn="tl" rotWithShape="0">
            <a:prstClr val="black">
              <a:alpha val="50000"/>
            </a:prstClr>
          </a:outerShdw>
        </a:effectLst>
      </dgm:spPr>
      <dgm:t>
        <a:bodyPr/>
        <a:lstStyle/>
        <a:p>
          <a:r>
            <a:rPr lang="en-US" b="0" dirty="0" err="1" smtClean="0">
              <a:solidFill>
                <a:schemeClr val="tx1"/>
              </a:solidFill>
              <a:latin typeface="Gill Sans"/>
              <a:cs typeface="Gill Sans"/>
            </a:rPr>
            <a:t>Precomputed</a:t>
          </a:r>
          <a:r>
            <a:rPr lang="en-US" b="0" dirty="0" smtClean="0">
              <a:solidFill>
                <a:schemeClr val="tx1"/>
              </a:solidFill>
              <a:latin typeface="Gill Sans"/>
              <a:cs typeface="Gill Sans"/>
            </a:rPr>
            <a:t> navigation graph for acceleration</a:t>
          </a:r>
          <a:endParaRPr lang="en-GB" b="0" dirty="0">
            <a:solidFill>
              <a:schemeClr val="tx1"/>
            </a:solidFill>
            <a:latin typeface="Gill Sans"/>
            <a:cs typeface="Gill Sans"/>
          </a:endParaRPr>
        </a:p>
      </dgm:t>
    </dgm:pt>
    <dgm:pt modelId="{9ACEE909-3C68-45B7-947D-CA64C10CD649}" type="parTrans" cxnId="{94CDD2AD-ED92-4C56-8663-14E638D4539C}">
      <dgm:prSet/>
      <dgm:spPr/>
      <dgm:t>
        <a:bodyPr/>
        <a:lstStyle/>
        <a:p>
          <a:endParaRPr lang="en-US"/>
        </a:p>
      </dgm:t>
    </dgm:pt>
    <dgm:pt modelId="{35F35CA1-3633-45A1-A26D-8106368AD1EB}" type="sibTrans" cxnId="{94CDD2AD-ED92-4C56-8663-14E638D4539C}">
      <dgm:prSet/>
      <dgm:spPr/>
      <dgm:t>
        <a:bodyPr/>
        <a:lstStyle/>
        <a:p>
          <a:endParaRPr lang="en-US"/>
        </a:p>
      </dgm:t>
    </dgm:pt>
    <dgm:pt modelId="{B2B6A7C2-ACF3-42A2-9F9A-67ECD8DB8420}" type="pres">
      <dgm:prSet presAssocID="{36A508AF-DCE9-49F3-A5EB-6EAE0B64114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3AC03B-D703-47E3-9E25-045CF69404F1}" type="pres">
      <dgm:prSet presAssocID="{035AF84B-DE32-4EC5-8DC4-C695A43EC7F7}" presName="centerShape" presStyleLbl="node0" presStyleIdx="0" presStyleCnt="1"/>
      <dgm:spPr/>
      <dgm:t>
        <a:bodyPr/>
        <a:lstStyle/>
        <a:p>
          <a:endParaRPr lang="en-US"/>
        </a:p>
      </dgm:t>
    </dgm:pt>
    <dgm:pt modelId="{F076D8F8-E38A-4CDB-AA6D-E01509FD0A39}" type="pres">
      <dgm:prSet presAssocID="{6CD072AD-EEE6-4934-83A2-9E57D9DED767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F5627DF7-F53A-4A8F-8D1C-214F65EEBC92}" type="pres">
      <dgm:prSet presAssocID="{E993596D-81C8-4EAC-9815-819E5C7D3A0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4EDD80-EDA2-43BC-A05A-74462E2F8F42}" type="pres">
      <dgm:prSet presAssocID="{BB5B9234-A4C0-4C28-9966-8BE43F7B0CF4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A0063C05-8DB5-4E8A-BA71-DE235B59AEB4}" type="pres">
      <dgm:prSet presAssocID="{87DFD78B-C778-42BD-B97E-D67349496998}" presName="node" presStyleLbl="node1" presStyleIdx="1" presStyleCnt="5" custRadScaleRad="111219" custRadScaleInc="-2316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A6E5CC-3344-4395-829F-CA55EC4A2152}" type="pres">
      <dgm:prSet presAssocID="{A033FE17-BD79-4755-8722-567DBCB4408C}" presName="parTrans" presStyleLbl="bgSibTrans2D1" presStyleIdx="2" presStyleCnt="5"/>
      <dgm:spPr/>
      <dgm:t>
        <a:bodyPr/>
        <a:lstStyle/>
        <a:p>
          <a:endParaRPr lang="cs-CZ"/>
        </a:p>
      </dgm:t>
    </dgm:pt>
    <dgm:pt modelId="{F59B62F2-2175-4688-995B-09983D8764CD}" type="pres">
      <dgm:prSet presAssocID="{195C2F1D-7CDB-481B-8FFC-90CE98A5565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F300D0-0597-4356-A215-AFF9A0549B48}" type="pres">
      <dgm:prSet presAssocID="{6764B687-D0FF-4B4D-8B3E-FF47211E1535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E58F51D1-DD45-4D75-828B-70B15DADCD48}" type="pres">
      <dgm:prSet presAssocID="{410BB887-4634-49C9-9F12-B8BC703730D7}" presName="node" presStyleLbl="node1" presStyleIdx="3" presStyleCnt="5" custRadScaleRad="104258" custRadScaleInc="1027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39F331-495B-482F-A080-42CC545D7146}" type="pres">
      <dgm:prSet presAssocID="{892BD842-2228-42BC-9DE0-1741ADB0E7EB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BEFE3099-B045-4E5B-8650-FB51817F347A}" type="pres">
      <dgm:prSet presAssocID="{802CA5A6-CDFE-4943-9303-F8D43B511731}" presName="node" presStyleLbl="node1" presStyleIdx="4" presStyleCnt="5" custRadScaleRad="99014" custRadScaleInc="166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6A385AF-D683-7647-960B-5C396DF0E25C}" type="presOf" srcId="{8A2F48AF-1A30-4A23-B9EC-97922BF0D9ED}" destId="{E58F51D1-DD45-4D75-828B-70B15DADCD48}" srcOrd="0" destOrd="1" presId="urn:microsoft.com/office/officeart/2005/8/layout/radial4"/>
    <dgm:cxn modelId="{8C0FACCC-FD32-40FC-A2D7-746DC2FE3024}" srcId="{802CA5A6-CDFE-4943-9303-F8D43B511731}" destId="{048D1A04-AFA0-455C-A4E3-A8FFAE2C2A64}" srcOrd="1" destOrd="0" parTransId="{A56FC027-6D4A-44A8-A678-054EE8C44405}" sibTransId="{10294630-535F-4A31-B9C9-E51C34148282}"/>
    <dgm:cxn modelId="{7AF04AF3-7A02-4158-8BBD-D4437E43942E}" srcId="{195C2F1D-7CDB-481B-8FFC-90CE98A55653}" destId="{3DC5BB7D-A953-40DD-A775-C5B6417C922E}" srcOrd="0" destOrd="0" parTransId="{E9ED8A88-32E1-40E4-8D1D-3BFB56AE7168}" sibTransId="{818EA5D1-7546-45C0-A2F1-8EF4BBC818B6}"/>
    <dgm:cxn modelId="{F5240DFA-3E6E-3B4F-9B02-2C9956B4DAD7}" type="presOf" srcId="{95C9D684-1181-4053-BDD5-4792EFE43999}" destId="{A0063C05-8DB5-4E8A-BA71-DE235B59AEB4}" srcOrd="0" destOrd="3" presId="urn:microsoft.com/office/officeart/2005/8/layout/radial4"/>
    <dgm:cxn modelId="{AB014DC1-A3BE-754D-879A-692570841EDC}" type="presOf" srcId="{802CA5A6-CDFE-4943-9303-F8D43B511731}" destId="{BEFE3099-B045-4E5B-8650-FB51817F347A}" srcOrd="0" destOrd="0" presId="urn:microsoft.com/office/officeart/2005/8/layout/radial4"/>
    <dgm:cxn modelId="{ADBF180C-C34B-F24E-8FB1-9032851D0AF4}" type="presOf" srcId="{410BB887-4634-49C9-9F12-B8BC703730D7}" destId="{E58F51D1-DD45-4D75-828B-70B15DADCD48}" srcOrd="0" destOrd="0" presId="urn:microsoft.com/office/officeart/2005/8/layout/radial4"/>
    <dgm:cxn modelId="{E5B0C05E-055C-2E40-AAEA-47776BB1B07B}" type="presOf" srcId="{BB5B9234-A4C0-4C28-9966-8BE43F7B0CF4}" destId="{1B4EDD80-EDA2-43BC-A05A-74462E2F8F42}" srcOrd="0" destOrd="0" presId="urn:microsoft.com/office/officeart/2005/8/layout/radial4"/>
    <dgm:cxn modelId="{CC24131F-0FE9-4B3F-90BC-8391BA77859D}" srcId="{035AF84B-DE32-4EC5-8DC4-C695A43EC7F7}" destId="{E993596D-81C8-4EAC-9815-819E5C7D3A0C}" srcOrd="0" destOrd="0" parTransId="{6CD072AD-EEE6-4934-83A2-9E57D9DED767}" sibTransId="{CCBCEB6D-0924-430A-A038-D90B7CE3EFBE}"/>
    <dgm:cxn modelId="{42AAA8A4-2F9A-41EB-8BF6-5723B556D876}" srcId="{E993596D-81C8-4EAC-9815-819E5C7D3A0C}" destId="{448597DB-9FB5-400A-9740-E05E4AC9C6F1}" srcOrd="1" destOrd="0" parTransId="{A32C89F9-BF58-4F98-BDF3-7CDCDCBA85E2}" sibTransId="{D7043A68-A33D-4508-872D-7E25699BD78B}"/>
    <dgm:cxn modelId="{6900DFEC-BCC1-40BF-9559-E77CD0F4DAAD}" srcId="{87DFD78B-C778-42BD-B97E-D67349496998}" destId="{95C9D684-1181-4053-BDD5-4792EFE43999}" srcOrd="2" destOrd="0" parTransId="{FFF87DC0-A6C8-4BF6-A331-A887AA766E4C}" sibTransId="{61BE652C-30E0-4D06-9E19-9514EA8593CF}"/>
    <dgm:cxn modelId="{2279F922-C430-484F-A32F-2CECEE83A50C}" srcId="{E993596D-81C8-4EAC-9815-819E5C7D3A0C}" destId="{5D58F33C-6820-42D0-91D0-F2D09F7DF465}" srcOrd="2" destOrd="0" parTransId="{55957BD3-DB29-4148-B3CA-BF79288C2053}" sibTransId="{198316F5-5A78-4694-BB03-5653211831C7}"/>
    <dgm:cxn modelId="{94CDD2AD-ED92-4C56-8663-14E638D4539C}" srcId="{195C2F1D-7CDB-481B-8FFC-90CE98A55653}" destId="{724C33A4-17EC-42F8-BCC9-BF15C90A70C3}" srcOrd="1" destOrd="0" parTransId="{9ACEE909-3C68-45B7-947D-CA64C10CD649}" sibTransId="{35F35CA1-3633-45A1-A26D-8106368AD1EB}"/>
    <dgm:cxn modelId="{60FB736D-8927-1544-A106-8D2BE7B64C87}" type="presOf" srcId="{87DFD78B-C778-42BD-B97E-D67349496998}" destId="{A0063C05-8DB5-4E8A-BA71-DE235B59AEB4}" srcOrd="0" destOrd="0" presId="urn:microsoft.com/office/officeart/2005/8/layout/radial4"/>
    <dgm:cxn modelId="{0EDAAE9C-541E-BE44-89E5-005828CC1B75}" type="presOf" srcId="{E993596D-81C8-4EAC-9815-819E5C7D3A0C}" destId="{F5627DF7-F53A-4A8F-8D1C-214F65EEBC92}" srcOrd="0" destOrd="0" presId="urn:microsoft.com/office/officeart/2005/8/layout/radial4"/>
    <dgm:cxn modelId="{EA5AAC4E-779B-2D44-93D8-73FFF27964DA}" type="presOf" srcId="{5D58F33C-6820-42D0-91D0-F2D09F7DF465}" destId="{F5627DF7-F53A-4A8F-8D1C-214F65EEBC92}" srcOrd="0" destOrd="3" presId="urn:microsoft.com/office/officeart/2005/8/layout/radial4"/>
    <dgm:cxn modelId="{41E848C7-2AA1-472E-8DC4-ED9EB44AA11A}" srcId="{035AF84B-DE32-4EC5-8DC4-C695A43EC7F7}" destId="{195C2F1D-7CDB-481B-8FFC-90CE98A55653}" srcOrd="2" destOrd="0" parTransId="{A033FE17-BD79-4755-8722-567DBCB4408C}" sibTransId="{2519F300-C92B-451D-9720-036BE89A095A}"/>
    <dgm:cxn modelId="{F3FBA9CB-5888-460E-AFF9-9DE458680337}" srcId="{802CA5A6-CDFE-4943-9303-F8D43B511731}" destId="{B58F1E00-C3B5-4DC3-ABC5-202F47373065}" srcOrd="0" destOrd="0" parTransId="{49D9E36E-1DA5-4387-9B23-8B39EF0E3A25}" sibTransId="{83DED147-5DC4-4F39-BC4A-33E0949E40EE}"/>
    <dgm:cxn modelId="{F4B62FCA-276B-A24C-8033-D05A98C18323}" type="presOf" srcId="{DBA2ECA2-F35E-4606-8024-4FD4764906EF}" destId="{A0063C05-8DB5-4E8A-BA71-DE235B59AEB4}" srcOrd="0" destOrd="4" presId="urn:microsoft.com/office/officeart/2005/8/layout/radial4"/>
    <dgm:cxn modelId="{F1ED0C9B-8B60-AB47-8C88-0F163B5ED4B4}" type="presOf" srcId="{448597DB-9FB5-400A-9740-E05E4AC9C6F1}" destId="{F5627DF7-F53A-4A8F-8D1C-214F65EEBC92}" srcOrd="0" destOrd="2" presId="urn:microsoft.com/office/officeart/2005/8/layout/radial4"/>
    <dgm:cxn modelId="{8F4DCAD1-2FC1-4427-97CD-ABE9383376F3}" srcId="{035AF84B-DE32-4EC5-8DC4-C695A43EC7F7}" destId="{802CA5A6-CDFE-4943-9303-F8D43B511731}" srcOrd="4" destOrd="0" parTransId="{892BD842-2228-42BC-9DE0-1741ADB0E7EB}" sibTransId="{7F5590AE-5CE5-4CE0-B9D7-B811080638A8}"/>
    <dgm:cxn modelId="{7027253A-2C57-3A45-897F-18E9571A9B87}" type="presOf" srcId="{B58F1E00-C3B5-4DC3-ABC5-202F47373065}" destId="{BEFE3099-B045-4E5B-8650-FB51817F347A}" srcOrd="0" destOrd="1" presId="urn:microsoft.com/office/officeart/2005/8/layout/radial4"/>
    <dgm:cxn modelId="{428C1610-9ECE-41BF-A9D8-909F2894E78E}" srcId="{87DFD78B-C778-42BD-B97E-D67349496998}" destId="{DBA2ECA2-F35E-4606-8024-4FD4764906EF}" srcOrd="3" destOrd="0" parTransId="{F11F4546-6AD5-42EE-81F7-4A33B66C56DA}" sibTransId="{9D677394-0D9E-4640-B598-5D29B0CEFE05}"/>
    <dgm:cxn modelId="{F9A6575A-3AF8-F44C-AD1B-88D9541E5F73}" type="presOf" srcId="{035AF84B-DE32-4EC5-8DC4-C695A43EC7F7}" destId="{E63AC03B-D703-47E3-9E25-045CF69404F1}" srcOrd="0" destOrd="0" presId="urn:microsoft.com/office/officeart/2005/8/layout/radial4"/>
    <dgm:cxn modelId="{FE1C994C-3B97-6247-8B63-AAC896216D49}" type="presOf" srcId="{724C33A4-17EC-42F8-BCC9-BF15C90A70C3}" destId="{F59B62F2-2175-4688-995B-09983D8764CD}" srcOrd="0" destOrd="2" presId="urn:microsoft.com/office/officeart/2005/8/layout/radial4"/>
    <dgm:cxn modelId="{7A3ACFD0-FF55-424B-A0DD-73DEC8A8B949}" type="presOf" srcId="{6764B687-D0FF-4B4D-8B3E-FF47211E1535}" destId="{07F300D0-0597-4356-A215-AFF9A0549B48}" srcOrd="0" destOrd="0" presId="urn:microsoft.com/office/officeart/2005/8/layout/radial4"/>
    <dgm:cxn modelId="{02B0F11B-8D46-8C43-8951-7B7506AFADD0}" type="presOf" srcId="{BB69FFAF-C1CB-4C3B-BA70-532BFD6F87B4}" destId="{A0063C05-8DB5-4E8A-BA71-DE235B59AEB4}" srcOrd="0" destOrd="2" presId="urn:microsoft.com/office/officeart/2005/8/layout/radial4"/>
    <dgm:cxn modelId="{F1F9BB38-ED99-C843-AA53-DC76A0975817}" type="presOf" srcId="{3DC5BB7D-A953-40DD-A775-C5B6417C922E}" destId="{F59B62F2-2175-4688-995B-09983D8764CD}" srcOrd="0" destOrd="1" presId="urn:microsoft.com/office/officeart/2005/8/layout/radial4"/>
    <dgm:cxn modelId="{43E7F7A9-D397-4A78-944F-404F34FB4774}" srcId="{87DFD78B-C778-42BD-B97E-D67349496998}" destId="{F330EC9E-68A6-44AF-9FB4-38D07FD9FE21}" srcOrd="0" destOrd="0" parTransId="{7631B07E-99EA-47B1-8BA8-CE6A7FC1E17D}" sibTransId="{12819BCE-9A5B-4A4B-BCEF-09821C2986F3}"/>
    <dgm:cxn modelId="{20291D02-02C1-4B12-9C91-E03F0EDEC011}" srcId="{035AF84B-DE32-4EC5-8DC4-C695A43EC7F7}" destId="{410BB887-4634-49C9-9F12-B8BC703730D7}" srcOrd="3" destOrd="0" parTransId="{6764B687-D0FF-4B4D-8B3E-FF47211E1535}" sibTransId="{4F8F3D2D-EFD4-40E7-99AA-81432366C8BE}"/>
    <dgm:cxn modelId="{87FE4DCB-BE77-124F-A10A-D639B7EFDDC7}" type="presOf" srcId="{F330EC9E-68A6-44AF-9FB4-38D07FD9FE21}" destId="{A0063C05-8DB5-4E8A-BA71-DE235B59AEB4}" srcOrd="0" destOrd="1" presId="urn:microsoft.com/office/officeart/2005/8/layout/radial4"/>
    <dgm:cxn modelId="{7123CC54-43AE-1E40-AC1E-B1A2803AD2E6}" type="presOf" srcId="{195C2F1D-7CDB-481B-8FFC-90CE98A55653}" destId="{F59B62F2-2175-4688-995B-09983D8764CD}" srcOrd="0" destOrd="0" presId="urn:microsoft.com/office/officeart/2005/8/layout/radial4"/>
    <dgm:cxn modelId="{F6F4D4CF-6FFF-9F43-BE40-7517D87E64B2}" type="presOf" srcId="{97046D0C-E288-48D3-A451-7EEEE9CC6414}" destId="{F5627DF7-F53A-4A8F-8D1C-214F65EEBC92}" srcOrd="0" destOrd="1" presId="urn:microsoft.com/office/officeart/2005/8/layout/radial4"/>
    <dgm:cxn modelId="{7D2E5F8F-FD51-7940-97B6-EE04DB4528AD}" type="presOf" srcId="{A033FE17-BD79-4755-8722-567DBCB4408C}" destId="{D8A6E5CC-3344-4395-829F-CA55EC4A2152}" srcOrd="0" destOrd="0" presId="urn:microsoft.com/office/officeart/2005/8/layout/radial4"/>
    <dgm:cxn modelId="{71AD2882-4F09-431F-BED9-8B1860C5A784}" srcId="{36A508AF-DCE9-49F3-A5EB-6EAE0B64114F}" destId="{035AF84B-DE32-4EC5-8DC4-C695A43EC7F7}" srcOrd="0" destOrd="0" parTransId="{07429883-46DB-4992-865B-D0E715D2BB8E}" sibTransId="{F7F10A6F-CB99-403F-BA27-63F32063C3A3}"/>
    <dgm:cxn modelId="{FB5B25A9-6E66-F94E-866D-54F30235C2F2}" type="presOf" srcId="{048D1A04-AFA0-455C-A4E3-A8FFAE2C2A64}" destId="{BEFE3099-B045-4E5B-8650-FB51817F347A}" srcOrd="0" destOrd="2" presId="urn:microsoft.com/office/officeart/2005/8/layout/radial4"/>
    <dgm:cxn modelId="{FFF5AD58-F5B1-9644-827D-BFF34F6EAB4B}" type="presOf" srcId="{892BD842-2228-42BC-9DE0-1741ADB0E7EB}" destId="{BC39F331-495B-482F-A080-42CC545D7146}" srcOrd="0" destOrd="0" presId="urn:microsoft.com/office/officeart/2005/8/layout/radial4"/>
    <dgm:cxn modelId="{E8C4610C-5BD3-3449-9D4E-5CF4714A4E20}" type="presOf" srcId="{36A508AF-DCE9-49F3-A5EB-6EAE0B64114F}" destId="{B2B6A7C2-ACF3-42A2-9F9A-67ECD8DB8420}" srcOrd="0" destOrd="0" presId="urn:microsoft.com/office/officeart/2005/8/layout/radial4"/>
    <dgm:cxn modelId="{E8A863E3-2029-4EC9-B43A-88B6108BDE62}" srcId="{E993596D-81C8-4EAC-9815-819E5C7D3A0C}" destId="{97046D0C-E288-48D3-A451-7EEEE9CC6414}" srcOrd="0" destOrd="0" parTransId="{AFCD4919-0833-4131-9505-A834F6B4928D}" sibTransId="{D3E21159-B9C8-4AB4-9819-828B69B7C1BE}"/>
    <dgm:cxn modelId="{F746F225-A857-407D-A502-F365422A5CEB}" srcId="{035AF84B-DE32-4EC5-8DC4-C695A43EC7F7}" destId="{87DFD78B-C778-42BD-B97E-D67349496998}" srcOrd="1" destOrd="0" parTransId="{BB5B9234-A4C0-4C28-9966-8BE43F7B0CF4}" sibTransId="{5F5C6C34-C9C3-4332-BF84-0C97CF3A7CD8}"/>
    <dgm:cxn modelId="{150BCC7A-9200-4597-9959-02CFB4869A7F}" srcId="{87DFD78B-C778-42BD-B97E-D67349496998}" destId="{BB69FFAF-C1CB-4C3B-BA70-532BFD6F87B4}" srcOrd="1" destOrd="0" parTransId="{26636D59-2140-4A7B-AB4E-244AB92B4F9A}" sibTransId="{105A7E66-805C-4E0D-B31B-4D908F400D5E}"/>
    <dgm:cxn modelId="{7631A687-145D-4055-B295-CB1F70B5F268}" srcId="{410BB887-4634-49C9-9F12-B8BC703730D7}" destId="{8A2F48AF-1A30-4A23-B9EC-97922BF0D9ED}" srcOrd="0" destOrd="0" parTransId="{C9C59924-E263-43F9-8426-DAC0D8C87CDF}" sibTransId="{270FE35C-B72E-4662-8DC7-C82EC6C9160E}"/>
    <dgm:cxn modelId="{86A9F0D2-CA61-574A-938E-167130888751}" type="presOf" srcId="{6CD072AD-EEE6-4934-83A2-9E57D9DED767}" destId="{F076D8F8-E38A-4CDB-AA6D-E01509FD0A39}" srcOrd="0" destOrd="0" presId="urn:microsoft.com/office/officeart/2005/8/layout/radial4"/>
    <dgm:cxn modelId="{940FF1A7-8353-D845-8075-A7E5D05C0553}" type="presParOf" srcId="{B2B6A7C2-ACF3-42A2-9F9A-67ECD8DB8420}" destId="{E63AC03B-D703-47E3-9E25-045CF69404F1}" srcOrd="0" destOrd="0" presId="urn:microsoft.com/office/officeart/2005/8/layout/radial4"/>
    <dgm:cxn modelId="{53349231-9298-974B-92F1-BADA634C96A0}" type="presParOf" srcId="{B2B6A7C2-ACF3-42A2-9F9A-67ECD8DB8420}" destId="{F076D8F8-E38A-4CDB-AA6D-E01509FD0A39}" srcOrd="1" destOrd="0" presId="urn:microsoft.com/office/officeart/2005/8/layout/radial4"/>
    <dgm:cxn modelId="{66FDBBD9-858F-CD47-9458-3895F390CB67}" type="presParOf" srcId="{B2B6A7C2-ACF3-42A2-9F9A-67ECD8DB8420}" destId="{F5627DF7-F53A-4A8F-8D1C-214F65EEBC92}" srcOrd="2" destOrd="0" presId="urn:microsoft.com/office/officeart/2005/8/layout/radial4"/>
    <dgm:cxn modelId="{0C463D5D-56E6-FB4A-8484-B5D34AF65345}" type="presParOf" srcId="{B2B6A7C2-ACF3-42A2-9F9A-67ECD8DB8420}" destId="{1B4EDD80-EDA2-43BC-A05A-74462E2F8F42}" srcOrd="3" destOrd="0" presId="urn:microsoft.com/office/officeart/2005/8/layout/radial4"/>
    <dgm:cxn modelId="{0480C58C-C74B-C94F-9F12-7ECD4ACF91A5}" type="presParOf" srcId="{B2B6A7C2-ACF3-42A2-9F9A-67ECD8DB8420}" destId="{A0063C05-8DB5-4E8A-BA71-DE235B59AEB4}" srcOrd="4" destOrd="0" presId="urn:microsoft.com/office/officeart/2005/8/layout/radial4"/>
    <dgm:cxn modelId="{09EE148A-6940-AF40-B880-456AE469EDCB}" type="presParOf" srcId="{B2B6A7C2-ACF3-42A2-9F9A-67ECD8DB8420}" destId="{D8A6E5CC-3344-4395-829F-CA55EC4A2152}" srcOrd="5" destOrd="0" presId="urn:microsoft.com/office/officeart/2005/8/layout/radial4"/>
    <dgm:cxn modelId="{A8CC44EB-08C9-DD4A-833B-21582C3D6FBA}" type="presParOf" srcId="{B2B6A7C2-ACF3-42A2-9F9A-67ECD8DB8420}" destId="{F59B62F2-2175-4688-995B-09983D8764CD}" srcOrd="6" destOrd="0" presId="urn:microsoft.com/office/officeart/2005/8/layout/radial4"/>
    <dgm:cxn modelId="{45692695-0251-0A41-9FE7-1545F2439BC4}" type="presParOf" srcId="{B2B6A7C2-ACF3-42A2-9F9A-67ECD8DB8420}" destId="{07F300D0-0597-4356-A215-AFF9A0549B48}" srcOrd="7" destOrd="0" presId="urn:microsoft.com/office/officeart/2005/8/layout/radial4"/>
    <dgm:cxn modelId="{8C7D4815-E82C-2C4F-BB9B-460A802F53EB}" type="presParOf" srcId="{B2B6A7C2-ACF3-42A2-9F9A-67ECD8DB8420}" destId="{E58F51D1-DD45-4D75-828B-70B15DADCD48}" srcOrd="8" destOrd="0" presId="urn:microsoft.com/office/officeart/2005/8/layout/radial4"/>
    <dgm:cxn modelId="{F465B609-71AC-3945-B517-981A40BF7BBC}" type="presParOf" srcId="{B2B6A7C2-ACF3-42A2-9F9A-67ECD8DB8420}" destId="{BC39F331-495B-482F-A080-42CC545D7146}" srcOrd="9" destOrd="0" presId="urn:microsoft.com/office/officeart/2005/8/layout/radial4"/>
    <dgm:cxn modelId="{4934490E-C0E1-574F-9917-0C1FDD396A7E}" type="presParOf" srcId="{B2B6A7C2-ACF3-42A2-9F9A-67ECD8DB8420}" destId="{BEFE3099-B045-4E5B-8650-FB51817F347A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A508AF-DCE9-49F3-A5EB-6EAE0B64114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035AF84B-DE32-4EC5-8DC4-C695A43EC7F7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rgbClr val="000000"/>
              </a:solidFill>
              <a:latin typeface="Gill Sans"/>
              <a:cs typeface="Gill Sans"/>
            </a:rPr>
            <a:t>Simulation Platform</a:t>
          </a:r>
          <a:endParaRPr lang="en-GB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07429883-46DB-4992-865B-D0E715D2BB8E}" type="parTrans" cxnId="{71AD2882-4F09-431F-BED9-8B1860C5A784}">
      <dgm:prSet/>
      <dgm:spPr/>
      <dgm:t>
        <a:bodyPr/>
        <a:lstStyle/>
        <a:p>
          <a:endParaRPr lang="en-GB"/>
        </a:p>
      </dgm:t>
    </dgm:pt>
    <dgm:pt modelId="{F7F10A6F-CB99-403F-BA27-63F32063C3A3}" type="sibTrans" cxnId="{71AD2882-4F09-431F-BED9-8B1860C5A784}">
      <dgm:prSet/>
      <dgm:spPr/>
      <dgm:t>
        <a:bodyPr/>
        <a:lstStyle/>
        <a:p>
          <a:endParaRPr lang="en-GB"/>
        </a:p>
      </dgm:t>
    </dgm:pt>
    <dgm:pt modelId="{E993596D-81C8-4EAC-9815-819E5C7D3A0C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Real-world data sources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6CD072AD-EEE6-4934-83A2-9E57D9DED767}" type="parTrans" cxnId="{CC24131F-0FE9-4B3F-90BC-8391BA77859D}">
      <dgm:prSet/>
      <dgm:spPr/>
      <dgm:t>
        <a:bodyPr/>
        <a:lstStyle/>
        <a:p>
          <a:endParaRPr lang="en-GB"/>
        </a:p>
      </dgm:t>
    </dgm:pt>
    <dgm:pt modelId="{CCBCEB6D-0924-430A-A038-D90B7CE3EFBE}" type="sibTrans" cxnId="{CC24131F-0FE9-4B3F-90BC-8391BA77859D}">
      <dgm:prSet/>
      <dgm:spPr/>
      <dgm:t>
        <a:bodyPr/>
        <a:lstStyle/>
        <a:p>
          <a:endParaRPr lang="en-GB"/>
        </a:p>
      </dgm:t>
    </dgm:pt>
    <dgm:pt modelId="{802CA5A6-CDFE-4943-9303-F8D43B511731}">
      <dgm:prSet phldrT="[Text]"/>
      <dgm:spPr>
        <a:solidFill>
          <a:schemeClr val="accent1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GIS-enabled user frontend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892BD842-2228-42BC-9DE0-1741ADB0E7EB}" type="parTrans" cxnId="{8F4DCAD1-2FC1-4427-97CD-ABE9383376F3}">
      <dgm:prSet/>
      <dgm:spPr/>
      <dgm:t>
        <a:bodyPr/>
        <a:lstStyle/>
        <a:p>
          <a:endParaRPr lang="en-GB"/>
        </a:p>
      </dgm:t>
    </dgm:pt>
    <dgm:pt modelId="{7F5590AE-5CE5-4CE0-B9D7-B811080638A8}" type="sibTrans" cxnId="{8F4DCAD1-2FC1-4427-97CD-ABE9383376F3}">
      <dgm:prSet/>
      <dgm:spPr/>
      <dgm:t>
        <a:bodyPr/>
        <a:lstStyle/>
        <a:p>
          <a:endParaRPr lang="en-GB"/>
        </a:p>
      </dgm:t>
    </dgm:pt>
    <dgm:pt modelId="{87DFD78B-C778-42BD-B97E-D67349496998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Executable behavioral models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BB5B9234-A4C0-4C28-9966-8BE43F7B0CF4}" type="parTrans" cxnId="{F746F225-A857-407D-A502-F365422A5CEB}">
      <dgm:prSet/>
      <dgm:spPr/>
      <dgm:t>
        <a:bodyPr/>
        <a:lstStyle/>
        <a:p>
          <a:endParaRPr lang="en-GB"/>
        </a:p>
      </dgm:t>
    </dgm:pt>
    <dgm:pt modelId="{5F5C6C34-C9C3-4332-BF84-0C97CF3A7CD8}" type="sibTrans" cxnId="{F746F225-A857-407D-A502-F365422A5CEB}">
      <dgm:prSet/>
      <dgm:spPr/>
      <dgm:t>
        <a:bodyPr/>
        <a:lstStyle/>
        <a:p>
          <a:endParaRPr lang="en-GB"/>
        </a:p>
      </dgm:t>
    </dgm:pt>
    <dgm:pt modelId="{F330EC9E-68A6-44AF-9FB4-38D07FD9FE21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long-range shipping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7631B07E-99EA-47B1-8BA8-CE6A7FC1E17D}" type="parTrans" cxnId="{43E7F7A9-D397-4A78-944F-404F34FB4774}">
      <dgm:prSet/>
      <dgm:spPr/>
      <dgm:t>
        <a:bodyPr/>
        <a:lstStyle/>
        <a:p>
          <a:endParaRPr lang="en-GB"/>
        </a:p>
      </dgm:t>
    </dgm:pt>
    <dgm:pt modelId="{12819BCE-9A5B-4A4B-BCEF-09821C2986F3}" type="sibTrans" cxnId="{43E7F7A9-D397-4A78-944F-404F34FB4774}">
      <dgm:prSet/>
      <dgm:spPr/>
      <dgm:t>
        <a:bodyPr/>
        <a:lstStyle/>
        <a:p>
          <a:endParaRPr lang="en-GB"/>
        </a:p>
      </dgm:t>
    </dgm:pt>
    <dgm:pt modelId="{95C9D684-1181-4053-BDD5-4792EFE43999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patrolling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FFF87DC0-A6C8-4BF6-A331-A887AA766E4C}" type="parTrans" cxnId="{6900DFEC-BCC1-40BF-9559-E77CD0F4DAAD}">
      <dgm:prSet/>
      <dgm:spPr/>
      <dgm:t>
        <a:bodyPr/>
        <a:lstStyle/>
        <a:p>
          <a:endParaRPr lang="en-GB"/>
        </a:p>
      </dgm:t>
    </dgm:pt>
    <dgm:pt modelId="{61BE652C-30E0-4D06-9E19-9514EA8593CF}" type="sibTrans" cxnId="{6900DFEC-BCC1-40BF-9559-E77CD0F4DAAD}">
      <dgm:prSet/>
      <dgm:spPr/>
      <dgm:t>
        <a:bodyPr/>
        <a:lstStyle/>
        <a:p>
          <a:endParaRPr lang="en-GB"/>
        </a:p>
      </dgm:t>
    </dgm:pt>
    <dgm:pt modelId="{BB69FFAF-C1CB-4C3B-BA70-532BFD6F87B4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piracy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26636D59-2140-4A7B-AB4E-244AB92B4F9A}" type="parTrans" cxnId="{150BCC7A-9200-4597-9959-02CFB4869A7F}">
      <dgm:prSet/>
      <dgm:spPr/>
      <dgm:t>
        <a:bodyPr/>
        <a:lstStyle/>
        <a:p>
          <a:endParaRPr lang="en-GB"/>
        </a:p>
      </dgm:t>
    </dgm:pt>
    <dgm:pt modelId="{105A7E66-805C-4E0D-B31B-4D908F400D5E}" type="sibTrans" cxnId="{150BCC7A-9200-4597-9959-02CFB4869A7F}">
      <dgm:prSet/>
      <dgm:spPr/>
      <dgm:t>
        <a:bodyPr/>
        <a:lstStyle/>
        <a:p>
          <a:endParaRPr lang="en-GB"/>
        </a:p>
      </dgm:t>
    </dgm:pt>
    <dgm:pt modelId="{DBA2ECA2-F35E-4606-8024-4FD4764906EF}">
      <dgm:prSet phldrT="[Text]"/>
      <dgm:spPr>
        <a:solidFill>
          <a:srgbClr val="FFF68F"/>
        </a:solidFill>
        <a:ln>
          <a:solidFill>
            <a:schemeClr val="bg1"/>
          </a:solidFill>
        </a:ln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…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F11F4546-6AD5-42EE-81F7-4A33B66C56DA}" type="parTrans" cxnId="{428C1610-9ECE-41BF-A9D8-909F2894E78E}">
      <dgm:prSet/>
      <dgm:spPr/>
      <dgm:t>
        <a:bodyPr/>
        <a:lstStyle/>
        <a:p>
          <a:endParaRPr lang="en-GB"/>
        </a:p>
      </dgm:t>
    </dgm:pt>
    <dgm:pt modelId="{9D677394-0D9E-4640-B598-5D29B0CEFE05}" type="sibTrans" cxnId="{428C1610-9ECE-41BF-A9D8-909F2894E78E}">
      <dgm:prSet/>
      <dgm:spPr/>
      <dgm:t>
        <a:bodyPr/>
        <a:lstStyle/>
        <a:p>
          <a:endParaRPr lang="en-GB"/>
        </a:p>
      </dgm:t>
    </dgm:pt>
    <dgm:pt modelId="{97046D0C-E288-48D3-A451-7EEEE9CC6414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geographical data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AFCD4919-0833-4131-9505-A834F6B4928D}" type="parTrans" cxnId="{E8A863E3-2029-4EC9-B43A-88B6108BDE62}">
      <dgm:prSet/>
      <dgm:spPr/>
      <dgm:t>
        <a:bodyPr/>
        <a:lstStyle/>
        <a:p>
          <a:endParaRPr lang="en-GB"/>
        </a:p>
      </dgm:t>
    </dgm:pt>
    <dgm:pt modelId="{D3E21159-B9C8-4AB4-9819-828B69B7C1BE}" type="sibTrans" cxnId="{E8A863E3-2029-4EC9-B43A-88B6108BDE62}">
      <dgm:prSet/>
      <dgm:spPr/>
      <dgm:t>
        <a:bodyPr/>
        <a:lstStyle/>
        <a:p>
          <a:endParaRPr lang="en-GB"/>
        </a:p>
      </dgm:t>
    </dgm:pt>
    <dgm:pt modelId="{448597DB-9FB5-400A-9740-E05E4AC9C6F1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vessel parameters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A32C89F9-BF58-4F98-BDF3-7CDCDCBA85E2}" type="parTrans" cxnId="{42AAA8A4-2F9A-41EB-8BF6-5723B556D876}">
      <dgm:prSet/>
      <dgm:spPr/>
      <dgm:t>
        <a:bodyPr/>
        <a:lstStyle/>
        <a:p>
          <a:endParaRPr lang="en-GB"/>
        </a:p>
      </dgm:t>
    </dgm:pt>
    <dgm:pt modelId="{D7043A68-A33D-4508-872D-7E25699BD78B}" type="sibTrans" cxnId="{42AAA8A4-2F9A-41EB-8BF6-5723B556D876}">
      <dgm:prSet/>
      <dgm:spPr/>
      <dgm:t>
        <a:bodyPr/>
        <a:lstStyle/>
        <a:p>
          <a:endParaRPr lang="en-GB"/>
        </a:p>
      </dgm:t>
    </dgm:pt>
    <dgm:pt modelId="{5D58F33C-6820-42D0-91D0-F2D09F7DF465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behavioral data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55957BD3-DB29-4148-B3CA-BF79288C2053}" type="parTrans" cxnId="{2279F922-C430-484F-A32F-2CECEE83A50C}">
      <dgm:prSet/>
      <dgm:spPr/>
      <dgm:t>
        <a:bodyPr/>
        <a:lstStyle/>
        <a:p>
          <a:endParaRPr lang="en-GB"/>
        </a:p>
      </dgm:t>
    </dgm:pt>
    <dgm:pt modelId="{198316F5-5A78-4694-BB03-5653211831C7}" type="sibTrans" cxnId="{2279F922-C430-484F-A32F-2CECEE83A50C}">
      <dgm:prSet/>
      <dgm:spPr/>
      <dgm:t>
        <a:bodyPr/>
        <a:lstStyle/>
        <a:p>
          <a:endParaRPr lang="en-GB"/>
        </a:p>
      </dgm:t>
    </dgm:pt>
    <dgm:pt modelId="{B58F1E00-C3B5-4DC3-ABC5-202F47373065}">
      <dgm:prSet phldrT="[Text]"/>
      <dgm:spPr>
        <a:solidFill>
          <a:schemeClr val="accent1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based on Google Earth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49D9E36E-1DA5-4387-9B23-8B39EF0E3A25}" type="parTrans" cxnId="{F3FBA9CB-5888-460E-AFF9-9DE458680337}">
      <dgm:prSet/>
      <dgm:spPr/>
      <dgm:t>
        <a:bodyPr/>
        <a:lstStyle/>
        <a:p>
          <a:endParaRPr lang="en-GB"/>
        </a:p>
      </dgm:t>
    </dgm:pt>
    <dgm:pt modelId="{83DED147-5DC4-4F39-BC4A-33E0949E40EE}" type="sibTrans" cxnId="{F3FBA9CB-5888-460E-AFF9-9DE458680337}">
      <dgm:prSet/>
      <dgm:spPr/>
      <dgm:t>
        <a:bodyPr/>
        <a:lstStyle/>
        <a:p>
          <a:endParaRPr lang="en-GB"/>
        </a:p>
      </dgm:t>
    </dgm:pt>
    <dgm:pt modelId="{410BB887-4634-49C9-9F12-B8BC703730D7}">
      <dgm:prSet phldrT="[Text]"/>
      <dgm:spPr>
        <a:solidFill>
          <a:schemeClr val="accent6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Scalable simulation engine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6764B687-D0FF-4B4D-8B3E-FF47211E1535}" type="parTrans" cxnId="{20291D02-02C1-4B12-9C91-E03F0EDEC011}">
      <dgm:prSet/>
      <dgm:spPr/>
      <dgm:t>
        <a:bodyPr/>
        <a:lstStyle/>
        <a:p>
          <a:endParaRPr lang="en-GB"/>
        </a:p>
      </dgm:t>
    </dgm:pt>
    <dgm:pt modelId="{4F8F3D2D-EFD4-40E7-99AA-81432366C8BE}" type="sibTrans" cxnId="{20291D02-02C1-4B12-9C91-E03F0EDEC011}">
      <dgm:prSet/>
      <dgm:spPr/>
      <dgm:t>
        <a:bodyPr/>
        <a:lstStyle/>
        <a:p>
          <a:endParaRPr lang="en-GB"/>
        </a:p>
      </dgm:t>
    </dgm:pt>
    <dgm:pt modelId="{048D1A04-AFA0-455C-A4E3-A8FFAE2C2A64}">
      <dgm:prSet phldrT="[Text]"/>
      <dgm:spPr>
        <a:solidFill>
          <a:schemeClr val="accent1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supports dynamic data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A56FC027-6D4A-44A8-A678-054EE8C44405}" type="parTrans" cxnId="{8C0FACCC-FD32-40FC-A2D7-746DC2FE3024}">
      <dgm:prSet/>
      <dgm:spPr/>
      <dgm:t>
        <a:bodyPr/>
        <a:lstStyle/>
        <a:p>
          <a:endParaRPr lang="en-GB"/>
        </a:p>
      </dgm:t>
    </dgm:pt>
    <dgm:pt modelId="{10294630-535F-4A31-B9C9-E51C34148282}" type="sibTrans" cxnId="{8C0FACCC-FD32-40FC-A2D7-746DC2FE3024}">
      <dgm:prSet/>
      <dgm:spPr/>
      <dgm:t>
        <a:bodyPr/>
        <a:lstStyle/>
        <a:p>
          <a:endParaRPr lang="en-GB"/>
        </a:p>
      </dgm:t>
    </dgm:pt>
    <dgm:pt modelId="{8A2F48AF-1A30-4A23-B9EC-97922BF0D9ED}">
      <dgm:prSet phldrT="[Text]"/>
      <dgm:spPr>
        <a:solidFill>
          <a:schemeClr val="accent6">
            <a:lumMod val="60000"/>
            <a:lumOff val="40000"/>
          </a:schemeClr>
        </a:solidFill>
        <a:effectLst>
          <a:outerShdw blurRad="381000" dist="381000" dir="2700000" algn="tl" rotWithShape="0">
            <a:srgbClr val="000000">
              <a:alpha val="50000"/>
            </a:srgb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0000"/>
              </a:solidFill>
              <a:latin typeface="Gill Sans"/>
              <a:cs typeface="Gill Sans"/>
            </a:rPr>
            <a:t>supports parallel operation of 1000s vessels</a:t>
          </a:r>
          <a:endParaRPr lang="en-GB" b="0" dirty="0">
            <a:solidFill>
              <a:srgbClr val="000000"/>
            </a:solidFill>
            <a:latin typeface="Gill Sans"/>
            <a:cs typeface="Gill Sans"/>
          </a:endParaRPr>
        </a:p>
      </dgm:t>
    </dgm:pt>
    <dgm:pt modelId="{C9C59924-E263-43F9-8426-DAC0D8C87CDF}" type="parTrans" cxnId="{7631A687-145D-4055-B295-CB1F70B5F268}">
      <dgm:prSet/>
      <dgm:spPr/>
      <dgm:t>
        <a:bodyPr/>
        <a:lstStyle/>
        <a:p>
          <a:endParaRPr lang="en-GB"/>
        </a:p>
      </dgm:t>
    </dgm:pt>
    <dgm:pt modelId="{270FE35C-B72E-4662-8DC7-C82EC6C9160E}" type="sibTrans" cxnId="{7631A687-145D-4055-B295-CB1F70B5F268}">
      <dgm:prSet/>
      <dgm:spPr/>
      <dgm:t>
        <a:bodyPr/>
        <a:lstStyle/>
        <a:p>
          <a:endParaRPr lang="en-GB"/>
        </a:p>
      </dgm:t>
    </dgm:pt>
    <dgm:pt modelId="{195C2F1D-7CDB-481B-8FFC-90CE98A55653}">
      <dgm:prSet phldrT="[Text]"/>
      <dgm:spPr>
        <a:solidFill>
          <a:schemeClr val="accent3">
            <a:lumMod val="60000"/>
            <a:lumOff val="40000"/>
          </a:schemeClr>
        </a:solidFill>
        <a:effectLst>
          <a:outerShdw blurRad="381000" dist="381000" dir="2700000" algn="tl" rotWithShape="0">
            <a:prstClr val="black">
              <a:alpha val="50000"/>
            </a:prstClr>
          </a:outerShdw>
        </a:effectLst>
      </dgm:spPr>
      <dgm:t>
        <a:bodyPr/>
        <a:lstStyle/>
        <a:p>
          <a:r>
            <a:rPr lang="en-GB" b="0" dirty="0" smtClean="0">
              <a:solidFill>
                <a:schemeClr val="tx1"/>
              </a:solidFill>
              <a:latin typeface="Gill Sans"/>
              <a:cs typeface="Gill Sans"/>
            </a:rPr>
            <a:t>Route Planner</a:t>
          </a:r>
          <a:endParaRPr lang="en-GB" b="0" dirty="0">
            <a:solidFill>
              <a:schemeClr val="tx1"/>
            </a:solidFill>
            <a:latin typeface="Gill Sans"/>
            <a:cs typeface="Gill Sans"/>
          </a:endParaRPr>
        </a:p>
      </dgm:t>
    </dgm:pt>
    <dgm:pt modelId="{A033FE17-BD79-4755-8722-567DBCB4408C}" type="parTrans" cxnId="{41E848C7-2AA1-472E-8DC4-ED9EB44AA11A}">
      <dgm:prSet/>
      <dgm:spPr/>
      <dgm:t>
        <a:bodyPr/>
        <a:lstStyle/>
        <a:p>
          <a:endParaRPr lang="en-US"/>
        </a:p>
      </dgm:t>
    </dgm:pt>
    <dgm:pt modelId="{2519F300-C92B-451D-9720-036BE89A095A}" type="sibTrans" cxnId="{41E848C7-2AA1-472E-8DC4-ED9EB44AA11A}">
      <dgm:prSet/>
      <dgm:spPr/>
      <dgm:t>
        <a:bodyPr/>
        <a:lstStyle/>
        <a:p>
          <a:endParaRPr lang="en-US"/>
        </a:p>
      </dgm:t>
    </dgm:pt>
    <dgm:pt modelId="{3DC5BB7D-A953-40DD-A775-C5B6417C922E}">
      <dgm:prSet phldrT="[Text]"/>
      <dgm:spPr>
        <a:solidFill>
          <a:schemeClr val="accent3">
            <a:lumMod val="60000"/>
            <a:lumOff val="40000"/>
          </a:schemeClr>
        </a:solidFill>
        <a:effectLst>
          <a:outerShdw blurRad="381000" dist="381000" dir="2700000" algn="tl" rotWithShape="0">
            <a:prstClr val="black">
              <a:alpha val="50000"/>
            </a:prstClr>
          </a:outerShdw>
        </a:effectLst>
      </dgm:spPr>
      <dgm:t>
        <a:bodyPr/>
        <a:lstStyle/>
        <a:p>
          <a:r>
            <a:rPr lang="en-US" b="0" dirty="0" smtClean="0">
              <a:solidFill>
                <a:schemeClr val="tx1"/>
              </a:solidFill>
              <a:latin typeface="Gill Sans"/>
              <a:cs typeface="Gill Sans"/>
            </a:rPr>
            <a:t>Finds shortest sea route</a:t>
          </a:r>
          <a:endParaRPr lang="en-GB" b="0" dirty="0">
            <a:solidFill>
              <a:schemeClr val="tx1"/>
            </a:solidFill>
            <a:latin typeface="Gill Sans"/>
            <a:cs typeface="Gill Sans"/>
          </a:endParaRPr>
        </a:p>
      </dgm:t>
    </dgm:pt>
    <dgm:pt modelId="{E9ED8A88-32E1-40E4-8D1D-3BFB56AE7168}" type="parTrans" cxnId="{7AF04AF3-7A02-4158-8BBD-D4437E43942E}">
      <dgm:prSet/>
      <dgm:spPr/>
      <dgm:t>
        <a:bodyPr/>
        <a:lstStyle/>
        <a:p>
          <a:endParaRPr lang="en-US"/>
        </a:p>
      </dgm:t>
    </dgm:pt>
    <dgm:pt modelId="{818EA5D1-7546-45C0-A2F1-8EF4BBC818B6}" type="sibTrans" cxnId="{7AF04AF3-7A02-4158-8BBD-D4437E43942E}">
      <dgm:prSet/>
      <dgm:spPr/>
      <dgm:t>
        <a:bodyPr/>
        <a:lstStyle/>
        <a:p>
          <a:endParaRPr lang="en-US"/>
        </a:p>
      </dgm:t>
    </dgm:pt>
    <dgm:pt modelId="{724C33A4-17EC-42F8-BCC9-BF15C90A70C3}">
      <dgm:prSet phldrT="[Text]"/>
      <dgm:spPr>
        <a:solidFill>
          <a:schemeClr val="accent3">
            <a:lumMod val="60000"/>
            <a:lumOff val="40000"/>
          </a:schemeClr>
        </a:solidFill>
        <a:effectLst>
          <a:outerShdw blurRad="381000" dist="381000" dir="2700000" algn="tl" rotWithShape="0">
            <a:prstClr val="black">
              <a:alpha val="50000"/>
            </a:prstClr>
          </a:outerShdw>
        </a:effectLst>
      </dgm:spPr>
      <dgm:t>
        <a:bodyPr/>
        <a:lstStyle/>
        <a:p>
          <a:r>
            <a:rPr lang="en-US" b="0" dirty="0" err="1" smtClean="0">
              <a:solidFill>
                <a:schemeClr val="tx1"/>
              </a:solidFill>
              <a:latin typeface="Gill Sans"/>
              <a:cs typeface="Gill Sans"/>
            </a:rPr>
            <a:t>Precomputed</a:t>
          </a:r>
          <a:r>
            <a:rPr lang="en-US" b="0" dirty="0" smtClean="0">
              <a:solidFill>
                <a:schemeClr val="tx1"/>
              </a:solidFill>
              <a:latin typeface="Gill Sans"/>
              <a:cs typeface="Gill Sans"/>
            </a:rPr>
            <a:t> navigation graph for acceleration</a:t>
          </a:r>
          <a:endParaRPr lang="en-GB" b="0" dirty="0">
            <a:solidFill>
              <a:schemeClr val="tx1"/>
            </a:solidFill>
            <a:latin typeface="Gill Sans"/>
            <a:cs typeface="Gill Sans"/>
          </a:endParaRPr>
        </a:p>
      </dgm:t>
    </dgm:pt>
    <dgm:pt modelId="{9ACEE909-3C68-45B7-947D-CA64C10CD649}" type="parTrans" cxnId="{94CDD2AD-ED92-4C56-8663-14E638D4539C}">
      <dgm:prSet/>
      <dgm:spPr/>
      <dgm:t>
        <a:bodyPr/>
        <a:lstStyle/>
        <a:p>
          <a:endParaRPr lang="en-US"/>
        </a:p>
      </dgm:t>
    </dgm:pt>
    <dgm:pt modelId="{35F35CA1-3633-45A1-A26D-8106368AD1EB}" type="sibTrans" cxnId="{94CDD2AD-ED92-4C56-8663-14E638D4539C}">
      <dgm:prSet/>
      <dgm:spPr/>
      <dgm:t>
        <a:bodyPr/>
        <a:lstStyle/>
        <a:p>
          <a:endParaRPr lang="en-US"/>
        </a:p>
      </dgm:t>
    </dgm:pt>
    <dgm:pt modelId="{B2B6A7C2-ACF3-42A2-9F9A-67ECD8DB8420}" type="pres">
      <dgm:prSet presAssocID="{36A508AF-DCE9-49F3-A5EB-6EAE0B64114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3AC03B-D703-47E3-9E25-045CF69404F1}" type="pres">
      <dgm:prSet presAssocID="{035AF84B-DE32-4EC5-8DC4-C695A43EC7F7}" presName="centerShape" presStyleLbl="node0" presStyleIdx="0" presStyleCnt="1"/>
      <dgm:spPr/>
      <dgm:t>
        <a:bodyPr/>
        <a:lstStyle/>
        <a:p>
          <a:endParaRPr lang="en-US"/>
        </a:p>
      </dgm:t>
    </dgm:pt>
    <dgm:pt modelId="{F076D8F8-E38A-4CDB-AA6D-E01509FD0A39}" type="pres">
      <dgm:prSet presAssocID="{6CD072AD-EEE6-4934-83A2-9E57D9DED767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F5627DF7-F53A-4A8F-8D1C-214F65EEBC92}" type="pres">
      <dgm:prSet presAssocID="{E993596D-81C8-4EAC-9815-819E5C7D3A0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4EDD80-EDA2-43BC-A05A-74462E2F8F42}" type="pres">
      <dgm:prSet presAssocID="{BB5B9234-A4C0-4C28-9966-8BE43F7B0CF4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A0063C05-8DB5-4E8A-BA71-DE235B59AEB4}" type="pres">
      <dgm:prSet presAssocID="{87DFD78B-C778-42BD-B97E-D67349496998}" presName="node" presStyleLbl="node1" presStyleIdx="1" presStyleCnt="5" custRadScaleRad="111219" custRadScaleInc="-2316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A6E5CC-3344-4395-829F-CA55EC4A2152}" type="pres">
      <dgm:prSet presAssocID="{A033FE17-BD79-4755-8722-567DBCB4408C}" presName="parTrans" presStyleLbl="bgSibTrans2D1" presStyleIdx="2" presStyleCnt="5"/>
      <dgm:spPr/>
      <dgm:t>
        <a:bodyPr/>
        <a:lstStyle/>
        <a:p>
          <a:endParaRPr lang="cs-CZ"/>
        </a:p>
      </dgm:t>
    </dgm:pt>
    <dgm:pt modelId="{F59B62F2-2175-4688-995B-09983D8764CD}" type="pres">
      <dgm:prSet presAssocID="{195C2F1D-7CDB-481B-8FFC-90CE98A5565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F300D0-0597-4356-A215-AFF9A0549B48}" type="pres">
      <dgm:prSet presAssocID="{6764B687-D0FF-4B4D-8B3E-FF47211E1535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E58F51D1-DD45-4D75-828B-70B15DADCD48}" type="pres">
      <dgm:prSet presAssocID="{410BB887-4634-49C9-9F12-B8BC703730D7}" presName="node" presStyleLbl="node1" presStyleIdx="3" presStyleCnt="5" custRadScaleRad="104258" custRadScaleInc="1027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39F331-495B-482F-A080-42CC545D7146}" type="pres">
      <dgm:prSet presAssocID="{892BD842-2228-42BC-9DE0-1741ADB0E7EB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BEFE3099-B045-4E5B-8650-FB51817F347A}" type="pres">
      <dgm:prSet presAssocID="{802CA5A6-CDFE-4943-9303-F8D43B511731}" presName="node" presStyleLbl="node1" presStyleIdx="4" presStyleCnt="5" custRadScaleRad="99014" custRadScaleInc="166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89FED94-B4E0-8349-8F0A-DDBE786C1790}" type="presOf" srcId="{A033FE17-BD79-4755-8722-567DBCB4408C}" destId="{D8A6E5CC-3344-4395-829F-CA55EC4A2152}" srcOrd="0" destOrd="0" presId="urn:microsoft.com/office/officeart/2005/8/layout/radial4"/>
    <dgm:cxn modelId="{6900DFEC-BCC1-40BF-9559-E77CD0F4DAAD}" srcId="{87DFD78B-C778-42BD-B97E-D67349496998}" destId="{95C9D684-1181-4053-BDD5-4792EFE43999}" srcOrd="2" destOrd="0" parTransId="{FFF87DC0-A6C8-4BF6-A331-A887AA766E4C}" sibTransId="{61BE652C-30E0-4D06-9E19-9514EA8593CF}"/>
    <dgm:cxn modelId="{2227D939-4776-AB48-A5EC-D9E6A39FBCF0}" type="presOf" srcId="{E993596D-81C8-4EAC-9815-819E5C7D3A0C}" destId="{F5627DF7-F53A-4A8F-8D1C-214F65EEBC92}" srcOrd="0" destOrd="0" presId="urn:microsoft.com/office/officeart/2005/8/layout/radial4"/>
    <dgm:cxn modelId="{F3FBA9CB-5888-460E-AFF9-9DE458680337}" srcId="{802CA5A6-CDFE-4943-9303-F8D43B511731}" destId="{B58F1E00-C3B5-4DC3-ABC5-202F47373065}" srcOrd="0" destOrd="0" parTransId="{49D9E36E-1DA5-4387-9B23-8B39EF0E3A25}" sibTransId="{83DED147-5DC4-4F39-BC4A-33E0949E40EE}"/>
    <dgm:cxn modelId="{C3641B62-3244-9148-B66A-54AE103C9F50}" type="presOf" srcId="{BB69FFAF-C1CB-4C3B-BA70-532BFD6F87B4}" destId="{A0063C05-8DB5-4E8A-BA71-DE235B59AEB4}" srcOrd="0" destOrd="2" presId="urn:microsoft.com/office/officeart/2005/8/layout/radial4"/>
    <dgm:cxn modelId="{150BCC7A-9200-4597-9959-02CFB4869A7F}" srcId="{87DFD78B-C778-42BD-B97E-D67349496998}" destId="{BB69FFAF-C1CB-4C3B-BA70-532BFD6F87B4}" srcOrd="1" destOrd="0" parTransId="{26636D59-2140-4A7B-AB4E-244AB92B4F9A}" sibTransId="{105A7E66-805C-4E0D-B31B-4D908F400D5E}"/>
    <dgm:cxn modelId="{2279F922-C430-484F-A32F-2CECEE83A50C}" srcId="{E993596D-81C8-4EAC-9815-819E5C7D3A0C}" destId="{5D58F33C-6820-42D0-91D0-F2D09F7DF465}" srcOrd="2" destOrd="0" parTransId="{55957BD3-DB29-4148-B3CA-BF79288C2053}" sibTransId="{198316F5-5A78-4694-BB03-5653211831C7}"/>
    <dgm:cxn modelId="{75F8FFBA-FCBD-334E-9940-388CF72A5FC3}" type="presOf" srcId="{6CD072AD-EEE6-4934-83A2-9E57D9DED767}" destId="{F076D8F8-E38A-4CDB-AA6D-E01509FD0A39}" srcOrd="0" destOrd="0" presId="urn:microsoft.com/office/officeart/2005/8/layout/radial4"/>
    <dgm:cxn modelId="{0646BC5F-4ABD-D94C-A014-AFA8D641B065}" type="presOf" srcId="{5D58F33C-6820-42D0-91D0-F2D09F7DF465}" destId="{F5627DF7-F53A-4A8F-8D1C-214F65EEBC92}" srcOrd="0" destOrd="3" presId="urn:microsoft.com/office/officeart/2005/8/layout/radial4"/>
    <dgm:cxn modelId="{94CDD2AD-ED92-4C56-8663-14E638D4539C}" srcId="{195C2F1D-7CDB-481B-8FFC-90CE98A55653}" destId="{724C33A4-17EC-42F8-BCC9-BF15C90A70C3}" srcOrd="1" destOrd="0" parTransId="{9ACEE909-3C68-45B7-947D-CA64C10CD649}" sibTransId="{35F35CA1-3633-45A1-A26D-8106368AD1EB}"/>
    <dgm:cxn modelId="{43E7F7A9-D397-4A78-944F-404F34FB4774}" srcId="{87DFD78B-C778-42BD-B97E-D67349496998}" destId="{F330EC9E-68A6-44AF-9FB4-38D07FD9FE21}" srcOrd="0" destOrd="0" parTransId="{7631B07E-99EA-47B1-8BA8-CE6A7FC1E17D}" sibTransId="{12819BCE-9A5B-4A4B-BCEF-09821C2986F3}"/>
    <dgm:cxn modelId="{E8A863E3-2029-4EC9-B43A-88B6108BDE62}" srcId="{E993596D-81C8-4EAC-9815-819E5C7D3A0C}" destId="{97046D0C-E288-48D3-A451-7EEEE9CC6414}" srcOrd="0" destOrd="0" parTransId="{AFCD4919-0833-4131-9505-A834F6B4928D}" sibTransId="{D3E21159-B9C8-4AB4-9819-828B69B7C1BE}"/>
    <dgm:cxn modelId="{CC24131F-0FE9-4B3F-90BC-8391BA77859D}" srcId="{035AF84B-DE32-4EC5-8DC4-C695A43EC7F7}" destId="{E993596D-81C8-4EAC-9815-819E5C7D3A0C}" srcOrd="0" destOrd="0" parTransId="{6CD072AD-EEE6-4934-83A2-9E57D9DED767}" sibTransId="{CCBCEB6D-0924-430A-A038-D90B7CE3EFBE}"/>
    <dgm:cxn modelId="{D649EC96-15C8-E148-BD7B-FDE72EBE5D54}" type="presOf" srcId="{802CA5A6-CDFE-4943-9303-F8D43B511731}" destId="{BEFE3099-B045-4E5B-8650-FB51817F347A}" srcOrd="0" destOrd="0" presId="urn:microsoft.com/office/officeart/2005/8/layout/radial4"/>
    <dgm:cxn modelId="{14E5CD59-CD6F-ED49-88AA-9A83A274C8A6}" type="presOf" srcId="{87DFD78B-C778-42BD-B97E-D67349496998}" destId="{A0063C05-8DB5-4E8A-BA71-DE235B59AEB4}" srcOrd="0" destOrd="0" presId="urn:microsoft.com/office/officeart/2005/8/layout/radial4"/>
    <dgm:cxn modelId="{B4943B3B-2489-8E47-A25C-D3CD2FE5E6A8}" type="presOf" srcId="{B58F1E00-C3B5-4DC3-ABC5-202F47373065}" destId="{BEFE3099-B045-4E5B-8650-FB51817F347A}" srcOrd="0" destOrd="1" presId="urn:microsoft.com/office/officeart/2005/8/layout/radial4"/>
    <dgm:cxn modelId="{708CF92E-E5CD-EB41-A62A-215E42D9B407}" type="presOf" srcId="{410BB887-4634-49C9-9F12-B8BC703730D7}" destId="{E58F51D1-DD45-4D75-828B-70B15DADCD48}" srcOrd="0" destOrd="0" presId="urn:microsoft.com/office/officeart/2005/8/layout/radial4"/>
    <dgm:cxn modelId="{51DB1CB5-5C4E-FE4B-84C1-98E57AF84FF8}" type="presOf" srcId="{36A508AF-DCE9-49F3-A5EB-6EAE0B64114F}" destId="{B2B6A7C2-ACF3-42A2-9F9A-67ECD8DB8420}" srcOrd="0" destOrd="0" presId="urn:microsoft.com/office/officeart/2005/8/layout/radial4"/>
    <dgm:cxn modelId="{0B675AF1-A3B2-8B4E-813D-509E2A82500C}" type="presOf" srcId="{892BD842-2228-42BC-9DE0-1741ADB0E7EB}" destId="{BC39F331-495B-482F-A080-42CC545D7146}" srcOrd="0" destOrd="0" presId="urn:microsoft.com/office/officeart/2005/8/layout/radial4"/>
    <dgm:cxn modelId="{41E848C7-2AA1-472E-8DC4-ED9EB44AA11A}" srcId="{035AF84B-DE32-4EC5-8DC4-C695A43EC7F7}" destId="{195C2F1D-7CDB-481B-8FFC-90CE98A55653}" srcOrd="2" destOrd="0" parTransId="{A033FE17-BD79-4755-8722-567DBCB4408C}" sibTransId="{2519F300-C92B-451D-9720-036BE89A095A}"/>
    <dgm:cxn modelId="{66998D79-4EF1-6B44-8A4F-93C496F424ED}" type="presOf" srcId="{035AF84B-DE32-4EC5-8DC4-C695A43EC7F7}" destId="{E63AC03B-D703-47E3-9E25-045CF69404F1}" srcOrd="0" destOrd="0" presId="urn:microsoft.com/office/officeart/2005/8/layout/radial4"/>
    <dgm:cxn modelId="{90AD9EC5-F2A3-2347-B582-4340B8AD5676}" type="presOf" srcId="{3DC5BB7D-A953-40DD-A775-C5B6417C922E}" destId="{F59B62F2-2175-4688-995B-09983D8764CD}" srcOrd="0" destOrd="1" presId="urn:microsoft.com/office/officeart/2005/8/layout/radial4"/>
    <dgm:cxn modelId="{5EEB191A-7FEC-8F4E-8656-8202E77FB0D7}" type="presOf" srcId="{195C2F1D-7CDB-481B-8FFC-90CE98A55653}" destId="{F59B62F2-2175-4688-995B-09983D8764CD}" srcOrd="0" destOrd="0" presId="urn:microsoft.com/office/officeart/2005/8/layout/radial4"/>
    <dgm:cxn modelId="{428C1610-9ECE-41BF-A9D8-909F2894E78E}" srcId="{87DFD78B-C778-42BD-B97E-D67349496998}" destId="{DBA2ECA2-F35E-4606-8024-4FD4764906EF}" srcOrd="3" destOrd="0" parTransId="{F11F4546-6AD5-42EE-81F7-4A33B66C56DA}" sibTransId="{9D677394-0D9E-4640-B598-5D29B0CEFE05}"/>
    <dgm:cxn modelId="{F30338C1-7416-2F45-AA89-5FA6369D325B}" type="presOf" srcId="{048D1A04-AFA0-455C-A4E3-A8FFAE2C2A64}" destId="{BEFE3099-B045-4E5B-8650-FB51817F347A}" srcOrd="0" destOrd="2" presId="urn:microsoft.com/office/officeart/2005/8/layout/radial4"/>
    <dgm:cxn modelId="{0E559E32-BC6D-DA47-B1AB-91742D747574}" type="presOf" srcId="{F330EC9E-68A6-44AF-9FB4-38D07FD9FE21}" destId="{A0063C05-8DB5-4E8A-BA71-DE235B59AEB4}" srcOrd="0" destOrd="1" presId="urn:microsoft.com/office/officeart/2005/8/layout/radial4"/>
    <dgm:cxn modelId="{AE46A720-DE44-4A44-A9E1-8F9274D34D4A}" type="presOf" srcId="{BB5B9234-A4C0-4C28-9966-8BE43F7B0CF4}" destId="{1B4EDD80-EDA2-43BC-A05A-74462E2F8F42}" srcOrd="0" destOrd="0" presId="urn:microsoft.com/office/officeart/2005/8/layout/radial4"/>
    <dgm:cxn modelId="{42AAA8A4-2F9A-41EB-8BF6-5723B556D876}" srcId="{E993596D-81C8-4EAC-9815-819E5C7D3A0C}" destId="{448597DB-9FB5-400A-9740-E05E4AC9C6F1}" srcOrd="1" destOrd="0" parTransId="{A32C89F9-BF58-4F98-BDF3-7CDCDCBA85E2}" sibTransId="{D7043A68-A33D-4508-872D-7E25699BD78B}"/>
    <dgm:cxn modelId="{7631A687-145D-4055-B295-CB1F70B5F268}" srcId="{410BB887-4634-49C9-9F12-B8BC703730D7}" destId="{8A2F48AF-1A30-4A23-B9EC-97922BF0D9ED}" srcOrd="0" destOrd="0" parTransId="{C9C59924-E263-43F9-8426-DAC0D8C87CDF}" sibTransId="{270FE35C-B72E-4662-8DC7-C82EC6C9160E}"/>
    <dgm:cxn modelId="{54C94C8A-ADFC-B547-BB2B-8D463EE552D6}" type="presOf" srcId="{DBA2ECA2-F35E-4606-8024-4FD4764906EF}" destId="{A0063C05-8DB5-4E8A-BA71-DE235B59AEB4}" srcOrd="0" destOrd="4" presId="urn:microsoft.com/office/officeart/2005/8/layout/radial4"/>
    <dgm:cxn modelId="{20291D02-02C1-4B12-9C91-E03F0EDEC011}" srcId="{035AF84B-DE32-4EC5-8DC4-C695A43EC7F7}" destId="{410BB887-4634-49C9-9F12-B8BC703730D7}" srcOrd="3" destOrd="0" parTransId="{6764B687-D0FF-4B4D-8B3E-FF47211E1535}" sibTransId="{4F8F3D2D-EFD4-40E7-99AA-81432366C8BE}"/>
    <dgm:cxn modelId="{8C0FACCC-FD32-40FC-A2D7-746DC2FE3024}" srcId="{802CA5A6-CDFE-4943-9303-F8D43B511731}" destId="{048D1A04-AFA0-455C-A4E3-A8FFAE2C2A64}" srcOrd="1" destOrd="0" parTransId="{A56FC027-6D4A-44A8-A678-054EE8C44405}" sibTransId="{10294630-535F-4A31-B9C9-E51C34148282}"/>
    <dgm:cxn modelId="{8F4DCAD1-2FC1-4427-97CD-ABE9383376F3}" srcId="{035AF84B-DE32-4EC5-8DC4-C695A43EC7F7}" destId="{802CA5A6-CDFE-4943-9303-F8D43B511731}" srcOrd="4" destOrd="0" parTransId="{892BD842-2228-42BC-9DE0-1741ADB0E7EB}" sibTransId="{7F5590AE-5CE5-4CE0-B9D7-B811080638A8}"/>
    <dgm:cxn modelId="{F746F225-A857-407D-A502-F365422A5CEB}" srcId="{035AF84B-DE32-4EC5-8DC4-C695A43EC7F7}" destId="{87DFD78B-C778-42BD-B97E-D67349496998}" srcOrd="1" destOrd="0" parTransId="{BB5B9234-A4C0-4C28-9966-8BE43F7B0CF4}" sibTransId="{5F5C6C34-C9C3-4332-BF84-0C97CF3A7CD8}"/>
    <dgm:cxn modelId="{2E5EE33F-B8B6-0B43-8C3B-192528BC3B7C}" type="presOf" srcId="{6764B687-D0FF-4B4D-8B3E-FF47211E1535}" destId="{07F300D0-0597-4356-A215-AFF9A0549B48}" srcOrd="0" destOrd="0" presId="urn:microsoft.com/office/officeart/2005/8/layout/radial4"/>
    <dgm:cxn modelId="{71AD2882-4F09-431F-BED9-8B1860C5A784}" srcId="{36A508AF-DCE9-49F3-A5EB-6EAE0B64114F}" destId="{035AF84B-DE32-4EC5-8DC4-C695A43EC7F7}" srcOrd="0" destOrd="0" parTransId="{07429883-46DB-4992-865B-D0E715D2BB8E}" sibTransId="{F7F10A6F-CB99-403F-BA27-63F32063C3A3}"/>
    <dgm:cxn modelId="{D3EC73F7-F181-2B48-BE27-15517F806722}" type="presOf" srcId="{95C9D684-1181-4053-BDD5-4792EFE43999}" destId="{A0063C05-8DB5-4E8A-BA71-DE235B59AEB4}" srcOrd="0" destOrd="3" presId="urn:microsoft.com/office/officeart/2005/8/layout/radial4"/>
    <dgm:cxn modelId="{A0744C93-8B68-6248-88AC-276B98E1D6D3}" type="presOf" srcId="{724C33A4-17EC-42F8-BCC9-BF15C90A70C3}" destId="{F59B62F2-2175-4688-995B-09983D8764CD}" srcOrd="0" destOrd="2" presId="urn:microsoft.com/office/officeart/2005/8/layout/radial4"/>
    <dgm:cxn modelId="{D98832DF-059A-AF4A-9402-F2F29B1C1E13}" type="presOf" srcId="{448597DB-9FB5-400A-9740-E05E4AC9C6F1}" destId="{F5627DF7-F53A-4A8F-8D1C-214F65EEBC92}" srcOrd="0" destOrd="2" presId="urn:microsoft.com/office/officeart/2005/8/layout/radial4"/>
    <dgm:cxn modelId="{2BAD8411-29F7-6047-BB92-CDA18A671D47}" type="presOf" srcId="{97046D0C-E288-48D3-A451-7EEEE9CC6414}" destId="{F5627DF7-F53A-4A8F-8D1C-214F65EEBC92}" srcOrd="0" destOrd="1" presId="urn:microsoft.com/office/officeart/2005/8/layout/radial4"/>
    <dgm:cxn modelId="{49807228-A120-F543-8C56-F6BDAEB0771E}" type="presOf" srcId="{8A2F48AF-1A30-4A23-B9EC-97922BF0D9ED}" destId="{E58F51D1-DD45-4D75-828B-70B15DADCD48}" srcOrd="0" destOrd="1" presId="urn:microsoft.com/office/officeart/2005/8/layout/radial4"/>
    <dgm:cxn modelId="{7AF04AF3-7A02-4158-8BBD-D4437E43942E}" srcId="{195C2F1D-7CDB-481B-8FFC-90CE98A55653}" destId="{3DC5BB7D-A953-40DD-A775-C5B6417C922E}" srcOrd="0" destOrd="0" parTransId="{E9ED8A88-32E1-40E4-8D1D-3BFB56AE7168}" sibTransId="{818EA5D1-7546-45C0-A2F1-8EF4BBC818B6}"/>
    <dgm:cxn modelId="{C109607E-7816-684A-BE7C-F7A75222BC65}" type="presParOf" srcId="{B2B6A7C2-ACF3-42A2-9F9A-67ECD8DB8420}" destId="{E63AC03B-D703-47E3-9E25-045CF69404F1}" srcOrd="0" destOrd="0" presId="urn:microsoft.com/office/officeart/2005/8/layout/radial4"/>
    <dgm:cxn modelId="{B6995C9C-91C1-FE43-AEBC-9EE8BF198B7D}" type="presParOf" srcId="{B2B6A7C2-ACF3-42A2-9F9A-67ECD8DB8420}" destId="{F076D8F8-E38A-4CDB-AA6D-E01509FD0A39}" srcOrd="1" destOrd="0" presId="urn:microsoft.com/office/officeart/2005/8/layout/radial4"/>
    <dgm:cxn modelId="{48C374DB-FD12-C640-ADF1-35974F236058}" type="presParOf" srcId="{B2B6A7C2-ACF3-42A2-9F9A-67ECD8DB8420}" destId="{F5627DF7-F53A-4A8F-8D1C-214F65EEBC92}" srcOrd="2" destOrd="0" presId="urn:microsoft.com/office/officeart/2005/8/layout/radial4"/>
    <dgm:cxn modelId="{AF3CEAE4-7097-E74C-AB13-F5550B118CA1}" type="presParOf" srcId="{B2B6A7C2-ACF3-42A2-9F9A-67ECD8DB8420}" destId="{1B4EDD80-EDA2-43BC-A05A-74462E2F8F42}" srcOrd="3" destOrd="0" presId="urn:microsoft.com/office/officeart/2005/8/layout/radial4"/>
    <dgm:cxn modelId="{C5CD723B-15CF-C44F-AB65-3A4F9F76FE26}" type="presParOf" srcId="{B2B6A7C2-ACF3-42A2-9F9A-67ECD8DB8420}" destId="{A0063C05-8DB5-4E8A-BA71-DE235B59AEB4}" srcOrd="4" destOrd="0" presId="urn:microsoft.com/office/officeart/2005/8/layout/radial4"/>
    <dgm:cxn modelId="{212BF0C1-467B-EE41-9E68-F925A01FB109}" type="presParOf" srcId="{B2B6A7C2-ACF3-42A2-9F9A-67ECD8DB8420}" destId="{D8A6E5CC-3344-4395-829F-CA55EC4A2152}" srcOrd="5" destOrd="0" presId="urn:microsoft.com/office/officeart/2005/8/layout/radial4"/>
    <dgm:cxn modelId="{587D0462-3F3D-AE44-9E47-8DD0710C3596}" type="presParOf" srcId="{B2B6A7C2-ACF3-42A2-9F9A-67ECD8DB8420}" destId="{F59B62F2-2175-4688-995B-09983D8764CD}" srcOrd="6" destOrd="0" presId="urn:microsoft.com/office/officeart/2005/8/layout/radial4"/>
    <dgm:cxn modelId="{831A47E3-7C76-9A4C-9D80-222758424C87}" type="presParOf" srcId="{B2B6A7C2-ACF3-42A2-9F9A-67ECD8DB8420}" destId="{07F300D0-0597-4356-A215-AFF9A0549B48}" srcOrd="7" destOrd="0" presId="urn:microsoft.com/office/officeart/2005/8/layout/radial4"/>
    <dgm:cxn modelId="{38A18944-7A0E-5146-88F9-20D4FE345D97}" type="presParOf" srcId="{B2B6A7C2-ACF3-42A2-9F9A-67ECD8DB8420}" destId="{E58F51D1-DD45-4D75-828B-70B15DADCD48}" srcOrd="8" destOrd="0" presId="urn:microsoft.com/office/officeart/2005/8/layout/radial4"/>
    <dgm:cxn modelId="{D8E82020-D251-694B-A965-76E40AE8C740}" type="presParOf" srcId="{B2B6A7C2-ACF3-42A2-9F9A-67ECD8DB8420}" destId="{BC39F331-495B-482F-A080-42CC545D7146}" srcOrd="9" destOrd="0" presId="urn:microsoft.com/office/officeart/2005/8/layout/radial4"/>
    <dgm:cxn modelId="{B8CE2609-A479-1640-8840-51283005E4B0}" type="presParOf" srcId="{B2B6A7C2-ACF3-42A2-9F9A-67ECD8DB8420}" destId="{BEFE3099-B045-4E5B-8650-FB51817F347A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0F816F-CEAB-46A4-BF05-A8F4450AF9A2}" type="doc">
      <dgm:prSet loTypeId="urn:microsoft.com/office/officeart/2005/8/layout/lProcess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EA2D6B4C-2316-4B8E-BF45-6AA2AFDBB35D}">
      <dgm:prSet phldrT="[Text]"/>
      <dgm:spPr/>
      <dgm:t>
        <a:bodyPr/>
        <a:lstStyle/>
        <a:p>
          <a:r>
            <a:rPr lang="en-US" b="0" i="0" dirty="0" smtClean="0">
              <a:latin typeface="Gill Sans Light"/>
              <a:cs typeface="Gill Sans Light"/>
            </a:rPr>
            <a:t>AGLOBEX</a:t>
          </a:r>
          <a:br>
            <a:rPr lang="en-US" b="0" i="0" dirty="0" smtClean="0">
              <a:latin typeface="Gill Sans Light"/>
              <a:cs typeface="Gill Sans Light"/>
            </a:rPr>
          </a:br>
          <a:r>
            <a:rPr lang="en-US" b="0" i="0" dirty="0" smtClean="0">
              <a:latin typeface="Gill Sans Light"/>
              <a:cs typeface="Gill Sans Light"/>
            </a:rPr>
            <a:t>Simulation</a:t>
          </a:r>
          <a:endParaRPr lang="cs-CZ" b="0" i="0" dirty="0">
            <a:latin typeface="Gill Sans Light"/>
            <a:cs typeface="Gill Sans Light"/>
          </a:endParaRPr>
        </a:p>
      </dgm:t>
    </dgm:pt>
    <dgm:pt modelId="{DC010C8C-E901-4338-9594-210B21AB10DE}" type="parTrans" cxnId="{62453EF1-9815-4B48-934B-625ACC601495}">
      <dgm:prSet/>
      <dgm:spPr/>
      <dgm:t>
        <a:bodyPr/>
        <a:lstStyle/>
        <a:p>
          <a:endParaRPr lang="cs-CZ"/>
        </a:p>
      </dgm:t>
    </dgm:pt>
    <dgm:pt modelId="{1D8C3A30-E738-4AA6-B1D6-C57875B404D3}" type="sibTrans" cxnId="{62453EF1-9815-4B48-934B-625ACC601495}">
      <dgm:prSet/>
      <dgm:spPr/>
      <dgm:t>
        <a:bodyPr/>
        <a:lstStyle/>
        <a:p>
          <a:endParaRPr lang="cs-CZ"/>
        </a:p>
      </dgm:t>
    </dgm:pt>
    <dgm:pt modelId="{3DAB9CCC-9F27-47C0-9CA9-3A5C178D37A3}">
      <dgm:prSet phldrT="[Text]"/>
      <dgm:spPr/>
      <dgm:t>
        <a:bodyPr/>
        <a:lstStyle/>
        <a:p>
          <a:r>
            <a:rPr lang="en-US" dirty="0" smtClean="0"/>
            <a:t>real-time</a:t>
          </a:r>
          <a:endParaRPr lang="cs-CZ" dirty="0"/>
        </a:p>
      </dgm:t>
    </dgm:pt>
    <dgm:pt modelId="{591092CB-0454-4619-8B8B-106D5AACAF96}" type="parTrans" cxnId="{2F47E4A3-DFBC-4814-B998-4637AE59814E}">
      <dgm:prSet/>
      <dgm:spPr/>
      <dgm:t>
        <a:bodyPr/>
        <a:lstStyle/>
        <a:p>
          <a:endParaRPr lang="cs-CZ"/>
        </a:p>
      </dgm:t>
    </dgm:pt>
    <dgm:pt modelId="{9037DBFC-BD00-47EA-BB11-567C864954E8}" type="sibTrans" cxnId="{2F47E4A3-DFBC-4814-B998-4637AE59814E}">
      <dgm:prSet/>
      <dgm:spPr/>
      <dgm:t>
        <a:bodyPr/>
        <a:lstStyle/>
        <a:p>
          <a:endParaRPr lang="cs-CZ"/>
        </a:p>
      </dgm:t>
    </dgm:pt>
    <dgm:pt modelId="{B4D9AD77-4588-4F78-80B7-DFF1663CB5FD}">
      <dgm:prSet phldrT="[Text]"/>
      <dgm:spPr/>
      <dgm:t>
        <a:bodyPr/>
        <a:lstStyle/>
        <a:p>
          <a:r>
            <a:rPr lang="en-US" dirty="0" smtClean="0"/>
            <a:t>non-deterministic </a:t>
          </a:r>
          <a:endParaRPr lang="cs-CZ" dirty="0"/>
        </a:p>
      </dgm:t>
    </dgm:pt>
    <dgm:pt modelId="{D27AD3A3-F072-4D14-8FB6-90B9601F3A45}" type="parTrans" cxnId="{D410BF03-464F-457D-B100-943EE6C2F7DC}">
      <dgm:prSet/>
      <dgm:spPr/>
      <dgm:t>
        <a:bodyPr/>
        <a:lstStyle/>
        <a:p>
          <a:endParaRPr lang="cs-CZ"/>
        </a:p>
      </dgm:t>
    </dgm:pt>
    <dgm:pt modelId="{6459792E-2EFA-47BD-BB8A-164FE6045BE7}" type="sibTrans" cxnId="{D410BF03-464F-457D-B100-943EE6C2F7DC}">
      <dgm:prSet/>
      <dgm:spPr/>
      <dgm:t>
        <a:bodyPr/>
        <a:lstStyle/>
        <a:p>
          <a:endParaRPr lang="cs-CZ"/>
        </a:p>
      </dgm:t>
    </dgm:pt>
    <dgm:pt modelId="{C5CB9C76-66F4-44FA-894E-466CABEBA9CC}">
      <dgm:prSet phldrT="[Text]"/>
      <dgm:spPr/>
      <dgm:t>
        <a:bodyPr/>
        <a:lstStyle/>
        <a:p>
          <a:r>
            <a:rPr lang="en-US" b="0" i="0" dirty="0" smtClean="0">
              <a:latin typeface="Gill Sans Light"/>
              <a:cs typeface="Gill Sans Light"/>
            </a:rPr>
            <a:t>ALITE</a:t>
          </a:r>
          <a:br>
            <a:rPr lang="en-US" b="0" i="0" dirty="0" smtClean="0">
              <a:latin typeface="Gill Sans Light"/>
              <a:cs typeface="Gill Sans Light"/>
            </a:rPr>
          </a:br>
          <a:r>
            <a:rPr lang="en-US" b="0" i="0" dirty="0" smtClean="0">
              <a:latin typeface="Gill Sans Light"/>
              <a:cs typeface="Gill Sans Light"/>
            </a:rPr>
            <a:t>Simulation</a:t>
          </a:r>
          <a:endParaRPr lang="cs-CZ" b="0" i="0" dirty="0">
            <a:latin typeface="Gill Sans Light"/>
            <a:cs typeface="Gill Sans Light"/>
          </a:endParaRPr>
        </a:p>
      </dgm:t>
    </dgm:pt>
    <dgm:pt modelId="{9B52753D-5887-4494-A9D6-37DA2AE8FFEC}" type="parTrans" cxnId="{0632F031-18CE-4FF0-B5B0-119B05A0A5AA}">
      <dgm:prSet/>
      <dgm:spPr/>
      <dgm:t>
        <a:bodyPr/>
        <a:lstStyle/>
        <a:p>
          <a:endParaRPr lang="cs-CZ"/>
        </a:p>
      </dgm:t>
    </dgm:pt>
    <dgm:pt modelId="{E89A06A0-9A54-4031-A9CA-741A990D1ACA}" type="sibTrans" cxnId="{0632F031-18CE-4FF0-B5B0-119B05A0A5AA}">
      <dgm:prSet/>
      <dgm:spPr/>
      <dgm:t>
        <a:bodyPr/>
        <a:lstStyle/>
        <a:p>
          <a:endParaRPr lang="cs-CZ"/>
        </a:p>
      </dgm:t>
    </dgm:pt>
    <dgm:pt modelId="{739A68AC-BD39-4670-A381-54543671D9DA}">
      <dgm:prSet phldrT="[Text]"/>
      <dgm:spPr/>
      <dgm:t>
        <a:bodyPr/>
        <a:lstStyle/>
        <a:p>
          <a:r>
            <a:rPr lang="en-US" dirty="0" smtClean="0"/>
            <a:t>event-driven</a:t>
          </a:r>
          <a:endParaRPr lang="cs-CZ" dirty="0"/>
        </a:p>
      </dgm:t>
    </dgm:pt>
    <dgm:pt modelId="{D03BFFFD-4204-4B22-BF58-25499CE9885E}" type="parTrans" cxnId="{19FA50B8-1804-4A26-8327-F24A57AA528E}">
      <dgm:prSet/>
      <dgm:spPr/>
      <dgm:t>
        <a:bodyPr/>
        <a:lstStyle/>
        <a:p>
          <a:endParaRPr lang="cs-CZ"/>
        </a:p>
      </dgm:t>
    </dgm:pt>
    <dgm:pt modelId="{7BF36407-BDBE-4F7C-8562-76795F977C73}" type="sibTrans" cxnId="{19FA50B8-1804-4A26-8327-F24A57AA528E}">
      <dgm:prSet/>
      <dgm:spPr/>
      <dgm:t>
        <a:bodyPr/>
        <a:lstStyle/>
        <a:p>
          <a:endParaRPr lang="cs-CZ"/>
        </a:p>
      </dgm:t>
    </dgm:pt>
    <dgm:pt modelId="{DB7F6F72-C288-4E76-BF1B-C8A70DD0797A}">
      <dgm:prSet phldrT="[Text]"/>
      <dgm:spPr/>
      <dgm:t>
        <a:bodyPr/>
        <a:lstStyle/>
        <a:p>
          <a:r>
            <a:rPr lang="en-US" dirty="0" smtClean="0"/>
            <a:t>deterministic</a:t>
          </a:r>
          <a:endParaRPr lang="cs-CZ" dirty="0"/>
        </a:p>
      </dgm:t>
    </dgm:pt>
    <dgm:pt modelId="{50F0E03E-2B4F-465B-8434-9127E278848F}" type="parTrans" cxnId="{04A1AE2C-7F9B-4EBE-A60A-726364C2B2CA}">
      <dgm:prSet/>
      <dgm:spPr/>
      <dgm:t>
        <a:bodyPr/>
        <a:lstStyle/>
        <a:p>
          <a:endParaRPr lang="cs-CZ"/>
        </a:p>
      </dgm:t>
    </dgm:pt>
    <dgm:pt modelId="{70BF8967-AC9F-47E5-B47A-0BDE834CCA05}" type="sibTrans" cxnId="{04A1AE2C-7F9B-4EBE-A60A-726364C2B2CA}">
      <dgm:prSet/>
      <dgm:spPr/>
      <dgm:t>
        <a:bodyPr/>
        <a:lstStyle/>
        <a:p>
          <a:endParaRPr lang="cs-CZ"/>
        </a:p>
      </dgm:t>
    </dgm:pt>
    <dgm:pt modelId="{1F88D438-25B9-419A-A413-7EE7DB21A735}">
      <dgm:prSet phldrT="[Text]"/>
      <dgm:spPr/>
      <dgm:t>
        <a:bodyPr/>
        <a:lstStyle/>
        <a:p>
          <a:r>
            <a:rPr lang="en-US" b="0" i="0" dirty="0" smtClean="0">
              <a:latin typeface="Gill Sans Light"/>
              <a:cs typeface="Gill Sans Light"/>
            </a:rPr>
            <a:t>Intermittent AX Simulation</a:t>
          </a:r>
          <a:endParaRPr lang="cs-CZ" b="0" i="0" dirty="0">
            <a:latin typeface="Gill Sans Light"/>
            <a:cs typeface="Gill Sans Light"/>
          </a:endParaRPr>
        </a:p>
      </dgm:t>
    </dgm:pt>
    <dgm:pt modelId="{6AC48EAF-010C-4DCA-B907-254D8128E57D}" type="parTrans" cxnId="{2C22421A-3077-4A1F-BA50-B06F568024AB}">
      <dgm:prSet/>
      <dgm:spPr/>
      <dgm:t>
        <a:bodyPr/>
        <a:lstStyle/>
        <a:p>
          <a:endParaRPr lang="en-US"/>
        </a:p>
      </dgm:t>
    </dgm:pt>
    <dgm:pt modelId="{C2B2BA9F-912A-43F1-9C4B-2437067C6CD9}" type="sibTrans" cxnId="{2C22421A-3077-4A1F-BA50-B06F568024AB}">
      <dgm:prSet/>
      <dgm:spPr/>
      <dgm:t>
        <a:bodyPr/>
        <a:lstStyle/>
        <a:p>
          <a:endParaRPr lang="en-US"/>
        </a:p>
      </dgm:t>
    </dgm:pt>
    <dgm:pt modelId="{F22F0EAC-083E-463F-8B87-627AB0CE33F9}">
      <dgm:prSet phldrT="[Text]"/>
      <dgm:spPr/>
      <dgm:t>
        <a:bodyPr/>
        <a:lstStyle/>
        <a:p>
          <a:r>
            <a:rPr lang="en-US" dirty="0" smtClean="0"/>
            <a:t>hybrid architecture</a:t>
          </a:r>
          <a:endParaRPr lang="cs-CZ" dirty="0"/>
        </a:p>
      </dgm:t>
    </dgm:pt>
    <dgm:pt modelId="{935E5E05-78E5-4F0E-8C34-5D22852802CE}" type="parTrans" cxnId="{BD64CCB1-1A24-42C0-A5FF-9EBE2002F890}">
      <dgm:prSet/>
      <dgm:spPr/>
      <dgm:t>
        <a:bodyPr/>
        <a:lstStyle/>
        <a:p>
          <a:endParaRPr lang="en-US"/>
        </a:p>
      </dgm:t>
    </dgm:pt>
    <dgm:pt modelId="{4ED5DA03-F6EB-44B8-BD4C-F665BE3AF8DC}" type="sibTrans" cxnId="{BD64CCB1-1A24-42C0-A5FF-9EBE2002F890}">
      <dgm:prSet/>
      <dgm:spPr/>
      <dgm:t>
        <a:bodyPr/>
        <a:lstStyle/>
        <a:p>
          <a:endParaRPr lang="en-US"/>
        </a:p>
      </dgm:t>
    </dgm:pt>
    <dgm:pt modelId="{47FAE23F-C99A-4C2B-BFBF-507135638273}">
      <dgm:prSet phldrT="[Text]"/>
      <dgm:spPr/>
      <dgm:t>
        <a:bodyPr/>
        <a:lstStyle/>
        <a:p>
          <a:r>
            <a:rPr lang="en-US" dirty="0" smtClean="0"/>
            <a:t>round-based</a:t>
          </a:r>
          <a:endParaRPr lang="cs-CZ" dirty="0"/>
        </a:p>
      </dgm:t>
    </dgm:pt>
    <dgm:pt modelId="{BCAC6E31-DBD4-4E29-929B-BD0884057536}" type="parTrans" cxnId="{D53D1F15-732A-4D5F-AB0E-50B698C7F0AE}">
      <dgm:prSet/>
      <dgm:spPr/>
      <dgm:t>
        <a:bodyPr/>
        <a:lstStyle/>
        <a:p>
          <a:endParaRPr lang="en-US"/>
        </a:p>
      </dgm:t>
    </dgm:pt>
    <dgm:pt modelId="{83D64D64-E784-449B-B6C2-76335EF7DD85}" type="sibTrans" cxnId="{D53D1F15-732A-4D5F-AB0E-50B698C7F0AE}">
      <dgm:prSet/>
      <dgm:spPr/>
      <dgm:t>
        <a:bodyPr/>
        <a:lstStyle/>
        <a:p>
          <a:endParaRPr lang="en-US"/>
        </a:p>
      </dgm:t>
    </dgm:pt>
    <dgm:pt modelId="{369A0897-85AC-458D-9AB4-A1EFB5E72961}">
      <dgm:prSet phldrT="[Text]"/>
      <dgm:spPr/>
      <dgm:t>
        <a:bodyPr/>
        <a:lstStyle/>
        <a:p>
          <a:r>
            <a:rPr lang="en-US" dirty="0" smtClean="0"/>
            <a:t>deterministic</a:t>
          </a:r>
          <a:endParaRPr lang="cs-CZ" dirty="0"/>
        </a:p>
      </dgm:t>
    </dgm:pt>
    <dgm:pt modelId="{2B3D9586-D9E1-4AD9-B42A-3D822DE97F04}" type="parTrans" cxnId="{9E533FCF-7159-4AD8-BC79-2198347F7120}">
      <dgm:prSet/>
      <dgm:spPr/>
      <dgm:t>
        <a:bodyPr/>
        <a:lstStyle/>
        <a:p>
          <a:endParaRPr lang="en-US"/>
        </a:p>
      </dgm:t>
    </dgm:pt>
    <dgm:pt modelId="{D21AC81F-16A8-489D-9D75-5F2080424317}" type="sibTrans" cxnId="{9E533FCF-7159-4AD8-BC79-2198347F7120}">
      <dgm:prSet/>
      <dgm:spPr/>
      <dgm:t>
        <a:bodyPr/>
        <a:lstStyle/>
        <a:p>
          <a:endParaRPr lang="en-US"/>
        </a:p>
      </dgm:t>
    </dgm:pt>
    <dgm:pt modelId="{692AC0D0-2F6C-45FE-B2EF-7EAA2FD1C9AF}">
      <dgm:prSet phldrT="[Text]"/>
      <dgm:spPr/>
      <dgm:t>
        <a:bodyPr/>
        <a:lstStyle/>
        <a:p>
          <a:r>
            <a:rPr lang="en-US" dirty="0" smtClean="0"/>
            <a:t>distributed environment</a:t>
          </a:r>
          <a:endParaRPr lang="cs-CZ" dirty="0"/>
        </a:p>
      </dgm:t>
    </dgm:pt>
    <dgm:pt modelId="{0F49E0A8-6EAC-4B57-B4D2-60AF195C232D}" type="parTrans" cxnId="{F813289C-908A-4808-904C-8FC35F765D87}">
      <dgm:prSet/>
      <dgm:spPr/>
      <dgm:t>
        <a:bodyPr/>
        <a:lstStyle/>
        <a:p>
          <a:endParaRPr lang="en-US"/>
        </a:p>
      </dgm:t>
    </dgm:pt>
    <dgm:pt modelId="{5F3F7907-66E5-4FCF-89F1-86677AF36D67}" type="sibTrans" cxnId="{F813289C-908A-4808-904C-8FC35F765D87}">
      <dgm:prSet/>
      <dgm:spPr/>
      <dgm:t>
        <a:bodyPr/>
        <a:lstStyle/>
        <a:p>
          <a:endParaRPr lang="en-US"/>
        </a:p>
      </dgm:t>
    </dgm:pt>
    <dgm:pt modelId="{A20E502C-3B10-445C-8B74-BBAC58AE6083}">
      <dgm:prSet phldrT="[Text]"/>
      <dgm:spPr/>
      <dgm:t>
        <a:bodyPr/>
        <a:lstStyle/>
        <a:p>
          <a:r>
            <a:rPr lang="en-US" dirty="0" smtClean="0"/>
            <a:t>centralized environment</a:t>
          </a:r>
          <a:endParaRPr lang="cs-CZ" dirty="0"/>
        </a:p>
      </dgm:t>
    </dgm:pt>
    <dgm:pt modelId="{A5F09539-FD27-43D9-B784-A9BADA9644ED}" type="parTrans" cxnId="{5BD82C46-70CE-485E-A05E-5EA6B6ED9639}">
      <dgm:prSet/>
      <dgm:spPr/>
      <dgm:t>
        <a:bodyPr/>
        <a:lstStyle/>
        <a:p>
          <a:endParaRPr lang="en-US"/>
        </a:p>
      </dgm:t>
    </dgm:pt>
    <dgm:pt modelId="{82EF9B98-25A6-487C-9737-1600AD6BCA91}" type="sibTrans" cxnId="{5BD82C46-70CE-485E-A05E-5EA6B6ED9639}">
      <dgm:prSet/>
      <dgm:spPr/>
      <dgm:t>
        <a:bodyPr/>
        <a:lstStyle/>
        <a:p>
          <a:endParaRPr lang="en-US"/>
        </a:p>
      </dgm:t>
    </dgm:pt>
    <dgm:pt modelId="{4267B180-6816-44FF-BB8A-352EB68AA2F1}">
      <dgm:prSet phldrT="[Text]"/>
      <dgm:spPr/>
      <dgm:t>
        <a:bodyPr/>
        <a:lstStyle/>
        <a:p>
          <a:r>
            <a:rPr lang="en-US" dirty="0" smtClean="0"/>
            <a:t>in vitro architecture</a:t>
          </a:r>
          <a:endParaRPr lang="cs-CZ" dirty="0"/>
        </a:p>
      </dgm:t>
    </dgm:pt>
    <dgm:pt modelId="{EC3974CC-F9E9-412C-B44A-509BE85056A3}" type="parTrans" cxnId="{74DC1C8E-6E5B-4431-AB79-2F09BDA7A38E}">
      <dgm:prSet/>
      <dgm:spPr/>
      <dgm:t>
        <a:bodyPr/>
        <a:lstStyle/>
        <a:p>
          <a:endParaRPr lang="en-US"/>
        </a:p>
      </dgm:t>
    </dgm:pt>
    <dgm:pt modelId="{3FB683FB-615D-4771-8398-3CB0733212E7}" type="sibTrans" cxnId="{74DC1C8E-6E5B-4431-AB79-2F09BDA7A38E}">
      <dgm:prSet/>
      <dgm:spPr/>
      <dgm:t>
        <a:bodyPr/>
        <a:lstStyle/>
        <a:p>
          <a:endParaRPr lang="en-US"/>
        </a:p>
      </dgm:t>
    </dgm:pt>
    <dgm:pt modelId="{A38F65FC-9E34-407A-99D6-9AB13AE37353}">
      <dgm:prSet phldrT="[Text]"/>
      <dgm:spPr/>
      <dgm:t>
        <a:bodyPr/>
        <a:lstStyle/>
        <a:p>
          <a:r>
            <a:rPr lang="en-US" dirty="0" smtClean="0"/>
            <a:t>centralized environment</a:t>
          </a:r>
          <a:endParaRPr lang="cs-CZ" dirty="0"/>
        </a:p>
      </dgm:t>
    </dgm:pt>
    <dgm:pt modelId="{DCE0D4AC-0592-40A6-9DF3-4BFF004B0465}" type="parTrans" cxnId="{3CEE9F53-56B6-4BA4-942A-6A3D6A107B3F}">
      <dgm:prSet/>
      <dgm:spPr/>
      <dgm:t>
        <a:bodyPr/>
        <a:lstStyle/>
        <a:p>
          <a:endParaRPr lang="en-US"/>
        </a:p>
      </dgm:t>
    </dgm:pt>
    <dgm:pt modelId="{B476C5F1-4EDC-41AD-86C5-D8E61202A6FE}" type="sibTrans" cxnId="{3CEE9F53-56B6-4BA4-942A-6A3D6A107B3F}">
      <dgm:prSet/>
      <dgm:spPr/>
      <dgm:t>
        <a:bodyPr/>
        <a:lstStyle/>
        <a:p>
          <a:endParaRPr lang="en-US"/>
        </a:p>
      </dgm:t>
    </dgm:pt>
    <dgm:pt modelId="{96084103-B5B4-4E0E-8918-8EC81CC525C8}">
      <dgm:prSet phldrT="[Text]"/>
      <dgm:spPr/>
      <dgm:t>
        <a:bodyPr/>
        <a:lstStyle/>
        <a:p>
          <a:r>
            <a:rPr lang="en-US" dirty="0" smtClean="0"/>
            <a:t>classical architecture</a:t>
          </a:r>
          <a:endParaRPr lang="cs-CZ" dirty="0"/>
        </a:p>
      </dgm:t>
    </dgm:pt>
    <dgm:pt modelId="{6A41B982-386C-4028-90B1-64647B3A0322}" type="parTrans" cxnId="{2250310A-7FBB-4DCB-9ABA-B7FBA45BF70F}">
      <dgm:prSet/>
      <dgm:spPr/>
      <dgm:t>
        <a:bodyPr/>
        <a:lstStyle/>
        <a:p>
          <a:endParaRPr lang="en-US"/>
        </a:p>
      </dgm:t>
    </dgm:pt>
    <dgm:pt modelId="{08CB4D83-23A3-4EA5-A277-D7020C68A751}" type="sibTrans" cxnId="{2250310A-7FBB-4DCB-9ABA-B7FBA45BF70F}">
      <dgm:prSet/>
      <dgm:spPr/>
      <dgm:t>
        <a:bodyPr/>
        <a:lstStyle/>
        <a:p>
          <a:endParaRPr lang="en-US"/>
        </a:p>
      </dgm:t>
    </dgm:pt>
    <dgm:pt modelId="{C100A71B-EE96-4646-A239-4218EC271AB8}">
      <dgm:prSet phldrT="[Text]"/>
      <dgm:spPr/>
      <dgm:t>
        <a:bodyPr/>
        <a:lstStyle/>
        <a:p>
          <a:r>
            <a:rPr lang="en-US" dirty="0" err="1" smtClean="0"/>
            <a:t>state+beharior</a:t>
          </a:r>
          <a:r>
            <a:rPr lang="en-US" dirty="0" smtClean="0"/>
            <a:t> in entity</a:t>
          </a:r>
          <a:endParaRPr lang="cs-CZ" dirty="0"/>
        </a:p>
      </dgm:t>
    </dgm:pt>
    <dgm:pt modelId="{70858802-5803-40AA-80B4-DA40531F54CA}" type="parTrans" cxnId="{50F09A71-6E23-4735-88EA-92320FBEBC0D}">
      <dgm:prSet/>
      <dgm:spPr/>
      <dgm:t>
        <a:bodyPr/>
        <a:lstStyle/>
        <a:p>
          <a:endParaRPr lang="en-US"/>
        </a:p>
      </dgm:t>
    </dgm:pt>
    <dgm:pt modelId="{83A2814D-AC63-4DD7-A12A-53C51E7690B3}" type="sibTrans" cxnId="{50F09A71-6E23-4735-88EA-92320FBEBC0D}">
      <dgm:prSet/>
      <dgm:spPr/>
      <dgm:t>
        <a:bodyPr/>
        <a:lstStyle/>
        <a:p>
          <a:endParaRPr lang="en-US"/>
        </a:p>
      </dgm:t>
    </dgm:pt>
    <dgm:pt modelId="{4944395B-2065-44CC-AECE-A024435121E9}">
      <dgm:prSet phldrT="[Text]"/>
      <dgm:spPr/>
      <dgm:t>
        <a:bodyPr/>
        <a:lstStyle/>
        <a:p>
          <a:r>
            <a:rPr lang="en-US" dirty="0" err="1" smtClean="0"/>
            <a:t>state+beharior</a:t>
          </a:r>
          <a:r>
            <a:rPr lang="en-US" dirty="0" smtClean="0"/>
            <a:t> in entity</a:t>
          </a:r>
          <a:endParaRPr lang="cs-CZ" dirty="0"/>
        </a:p>
      </dgm:t>
    </dgm:pt>
    <dgm:pt modelId="{570835FB-1EA1-45A1-B61F-A2FFF1326486}" type="parTrans" cxnId="{E7CD01BD-7FE3-4F4E-860B-E33FE3202C11}">
      <dgm:prSet/>
      <dgm:spPr/>
      <dgm:t>
        <a:bodyPr/>
        <a:lstStyle/>
        <a:p>
          <a:endParaRPr lang="en-US"/>
        </a:p>
      </dgm:t>
    </dgm:pt>
    <dgm:pt modelId="{61017799-477A-4F58-AFF8-D4385F169D4C}" type="sibTrans" cxnId="{E7CD01BD-7FE3-4F4E-860B-E33FE3202C11}">
      <dgm:prSet/>
      <dgm:spPr/>
      <dgm:t>
        <a:bodyPr/>
        <a:lstStyle/>
        <a:p>
          <a:endParaRPr lang="en-US"/>
        </a:p>
      </dgm:t>
    </dgm:pt>
    <dgm:pt modelId="{2036675A-7164-4F89-A4F8-2B565E048231}">
      <dgm:prSet phldrT="[Text]"/>
      <dgm:spPr/>
      <dgm:t>
        <a:bodyPr/>
        <a:lstStyle/>
        <a:p>
          <a:r>
            <a:rPr lang="en-US" dirty="0" smtClean="0"/>
            <a:t>separated entity states</a:t>
          </a:r>
          <a:endParaRPr lang="cs-CZ" dirty="0"/>
        </a:p>
      </dgm:t>
    </dgm:pt>
    <dgm:pt modelId="{AA0C3CCD-D3AF-445C-9078-3D2277E61031}" type="parTrans" cxnId="{4098E724-4A0C-42DA-A1D3-2AE127A0F604}">
      <dgm:prSet/>
      <dgm:spPr/>
      <dgm:t>
        <a:bodyPr/>
        <a:lstStyle/>
        <a:p>
          <a:endParaRPr lang="en-US"/>
        </a:p>
      </dgm:t>
    </dgm:pt>
    <dgm:pt modelId="{A094FD69-BF38-4442-84B9-6CA064E122BE}" type="sibTrans" cxnId="{4098E724-4A0C-42DA-A1D3-2AE127A0F604}">
      <dgm:prSet/>
      <dgm:spPr/>
      <dgm:t>
        <a:bodyPr/>
        <a:lstStyle/>
        <a:p>
          <a:endParaRPr lang="en-US"/>
        </a:p>
      </dgm:t>
    </dgm:pt>
    <dgm:pt modelId="{EC7A3162-31B8-4415-8047-FAE52ACC7A98}">
      <dgm:prSet phldrT="[Text]"/>
      <dgm:spPr/>
      <dgm:t>
        <a:bodyPr/>
        <a:lstStyle/>
        <a:p>
          <a:r>
            <a:rPr lang="en-US" dirty="0" smtClean="0"/>
            <a:t>centralized simulation</a:t>
          </a:r>
          <a:endParaRPr lang="cs-CZ" dirty="0"/>
        </a:p>
      </dgm:t>
    </dgm:pt>
    <dgm:pt modelId="{C022ACFA-D3C4-42D3-A082-CE432035C0E2}" type="parTrans" cxnId="{20E3EE3B-80FB-4A97-AA7F-0FFD2FF41CD2}">
      <dgm:prSet/>
      <dgm:spPr/>
      <dgm:t>
        <a:bodyPr/>
        <a:lstStyle/>
        <a:p>
          <a:endParaRPr lang="en-US"/>
        </a:p>
      </dgm:t>
    </dgm:pt>
    <dgm:pt modelId="{3DAF15C2-907D-43E3-ABD0-CCDC5585F860}" type="sibTrans" cxnId="{20E3EE3B-80FB-4A97-AA7F-0FFD2FF41CD2}">
      <dgm:prSet/>
      <dgm:spPr/>
      <dgm:t>
        <a:bodyPr/>
        <a:lstStyle/>
        <a:p>
          <a:endParaRPr lang="en-US"/>
        </a:p>
      </dgm:t>
    </dgm:pt>
    <dgm:pt modelId="{A68F4125-5E3C-4EC3-BC5A-C4B8880406CD}">
      <dgm:prSet phldrT="[Text]"/>
      <dgm:spPr/>
      <dgm:t>
        <a:bodyPr/>
        <a:lstStyle/>
        <a:p>
          <a:r>
            <a:rPr lang="en-US" smtClean="0"/>
            <a:t>distriuted simulation</a:t>
          </a:r>
          <a:endParaRPr lang="cs-CZ" dirty="0"/>
        </a:p>
      </dgm:t>
    </dgm:pt>
    <dgm:pt modelId="{60C9B996-6718-41BC-88DC-3D8C176E3DB7}" type="parTrans" cxnId="{7AB81A2E-093F-420F-B3EB-9A99B2D4E5CF}">
      <dgm:prSet/>
      <dgm:spPr/>
      <dgm:t>
        <a:bodyPr/>
        <a:lstStyle/>
        <a:p>
          <a:endParaRPr lang="en-US"/>
        </a:p>
      </dgm:t>
    </dgm:pt>
    <dgm:pt modelId="{985B6E75-0712-4C6C-A123-C8E79EDF1289}" type="sibTrans" cxnId="{7AB81A2E-093F-420F-B3EB-9A99B2D4E5CF}">
      <dgm:prSet/>
      <dgm:spPr/>
      <dgm:t>
        <a:bodyPr/>
        <a:lstStyle/>
        <a:p>
          <a:endParaRPr lang="en-US"/>
        </a:p>
      </dgm:t>
    </dgm:pt>
    <dgm:pt modelId="{CDE534EF-8508-4941-BFE9-E8E302364E3D}">
      <dgm:prSet phldrT="[Text]"/>
      <dgm:spPr/>
      <dgm:t>
        <a:bodyPr/>
        <a:lstStyle/>
        <a:p>
          <a:r>
            <a:rPr lang="en-US" dirty="0" smtClean="0"/>
            <a:t>parallelized simulation</a:t>
          </a:r>
          <a:endParaRPr lang="cs-CZ" dirty="0"/>
        </a:p>
      </dgm:t>
    </dgm:pt>
    <dgm:pt modelId="{14C91CAB-99B0-460A-AE93-A00B2B3E0900}" type="parTrans" cxnId="{AED3F6F1-5D38-43CE-839E-00151CBD242D}">
      <dgm:prSet/>
      <dgm:spPr/>
      <dgm:t>
        <a:bodyPr/>
        <a:lstStyle/>
        <a:p>
          <a:endParaRPr lang="en-US"/>
        </a:p>
      </dgm:t>
    </dgm:pt>
    <dgm:pt modelId="{A9EE1D58-BDF3-4311-AA57-8F7DEFCDD941}" type="sibTrans" cxnId="{AED3F6F1-5D38-43CE-839E-00151CBD242D}">
      <dgm:prSet/>
      <dgm:spPr/>
      <dgm:t>
        <a:bodyPr/>
        <a:lstStyle/>
        <a:p>
          <a:endParaRPr lang="en-US"/>
        </a:p>
      </dgm:t>
    </dgm:pt>
    <dgm:pt modelId="{FCCF7B4D-58A4-45AA-ADCF-978C946E111D}">
      <dgm:prSet phldrT="[Text]"/>
      <dgm:spPr/>
      <dgm:t>
        <a:bodyPr/>
        <a:lstStyle/>
        <a:p>
          <a:r>
            <a:rPr lang="en-US" dirty="0" smtClean="0"/>
            <a:t>asynchronous agents</a:t>
          </a:r>
          <a:endParaRPr lang="cs-CZ" dirty="0"/>
        </a:p>
      </dgm:t>
    </dgm:pt>
    <dgm:pt modelId="{14E344F8-6C08-4958-B0F3-3D31733E00BA}" type="parTrans" cxnId="{BF00EB3D-86D7-4ED7-A581-2E09B354335B}">
      <dgm:prSet/>
      <dgm:spPr/>
      <dgm:t>
        <a:bodyPr/>
        <a:lstStyle/>
        <a:p>
          <a:endParaRPr lang="en-US"/>
        </a:p>
      </dgm:t>
    </dgm:pt>
    <dgm:pt modelId="{0AB23198-76F4-4176-BFAF-62ED91BD13AD}" type="sibTrans" cxnId="{BF00EB3D-86D7-4ED7-A581-2E09B354335B}">
      <dgm:prSet/>
      <dgm:spPr/>
      <dgm:t>
        <a:bodyPr/>
        <a:lstStyle/>
        <a:p>
          <a:endParaRPr lang="en-US"/>
        </a:p>
      </dgm:t>
    </dgm:pt>
    <dgm:pt modelId="{90F09FCC-1C9F-43DC-9DBF-73D8AB866A6E}">
      <dgm:prSet phldrT="[Text]"/>
      <dgm:spPr/>
      <dgm:t>
        <a:bodyPr/>
        <a:lstStyle/>
        <a:p>
          <a:r>
            <a:rPr lang="en-US" dirty="0" smtClean="0"/>
            <a:t>synchronous agents</a:t>
          </a:r>
          <a:endParaRPr lang="cs-CZ" dirty="0"/>
        </a:p>
      </dgm:t>
    </dgm:pt>
    <dgm:pt modelId="{89752EBA-A351-4B04-8537-B395417B4445}" type="parTrans" cxnId="{F8056A45-296E-47BA-A851-9727AF35C39D}">
      <dgm:prSet/>
      <dgm:spPr/>
      <dgm:t>
        <a:bodyPr/>
        <a:lstStyle/>
        <a:p>
          <a:endParaRPr lang="en-US"/>
        </a:p>
      </dgm:t>
    </dgm:pt>
    <dgm:pt modelId="{568F34B3-F4DF-4DE4-8AAC-FD67684EBB9A}" type="sibTrans" cxnId="{F8056A45-296E-47BA-A851-9727AF35C39D}">
      <dgm:prSet/>
      <dgm:spPr/>
      <dgm:t>
        <a:bodyPr/>
        <a:lstStyle/>
        <a:p>
          <a:endParaRPr lang="en-US"/>
        </a:p>
      </dgm:t>
    </dgm:pt>
    <dgm:pt modelId="{C61CF533-DD1F-407C-B10D-2D1E3CF7C719}">
      <dgm:prSet phldrT="[Text]"/>
      <dgm:spPr/>
      <dgm:t>
        <a:bodyPr/>
        <a:lstStyle/>
        <a:p>
          <a:r>
            <a:rPr lang="en-US" dirty="0" smtClean="0"/>
            <a:t>synchronous agents</a:t>
          </a:r>
          <a:endParaRPr lang="cs-CZ" dirty="0"/>
        </a:p>
      </dgm:t>
    </dgm:pt>
    <dgm:pt modelId="{94EA5BFE-2683-4819-BE48-9E561DD9B82C}" type="parTrans" cxnId="{12FD61A9-34A0-4B60-888A-14520C07B80C}">
      <dgm:prSet/>
      <dgm:spPr/>
      <dgm:t>
        <a:bodyPr/>
        <a:lstStyle/>
        <a:p>
          <a:endParaRPr lang="en-US"/>
        </a:p>
      </dgm:t>
    </dgm:pt>
    <dgm:pt modelId="{FD8EFB51-434D-4C64-B6E9-A493BA67286F}" type="sibTrans" cxnId="{12FD61A9-34A0-4B60-888A-14520C07B80C}">
      <dgm:prSet/>
      <dgm:spPr/>
      <dgm:t>
        <a:bodyPr/>
        <a:lstStyle/>
        <a:p>
          <a:endParaRPr lang="en-US"/>
        </a:p>
      </dgm:t>
    </dgm:pt>
    <dgm:pt modelId="{B829F964-C79C-42ED-AC4C-42CD7C911221}">
      <dgm:prSet phldrT="[Text]"/>
      <dgm:spPr/>
      <dgm:t>
        <a:bodyPr/>
        <a:lstStyle/>
        <a:p>
          <a:r>
            <a:rPr lang="en-US" dirty="0" smtClean="0"/>
            <a:t>hardware in the loop</a:t>
          </a:r>
          <a:endParaRPr lang="cs-CZ" dirty="0"/>
        </a:p>
      </dgm:t>
    </dgm:pt>
    <dgm:pt modelId="{A12FFDCF-759C-42C4-9B16-52E79848EC10}" type="parTrans" cxnId="{D2A84B72-D416-4ED4-B59B-D921FB20A0B6}">
      <dgm:prSet/>
      <dgm:spPr/>
      <dgm:t>
        <a:bodyPr/>
        <a:lstStyle/>
        <a:p>
          <a:endParaRPr lang="en-US"/>
        </a:p>
      </dgm:t>
    </dgm:pt>
    <dgm:pt modelId="{CA978C6F-539A-4879-95DF-D3700C9646C5}" type="sibTrans" cxnId="{D2A84B72-D416-4ED4-B59B-D921FB20A0B6}">
      <dgm:prSet/>
      <dgm:spPr/>
      <dgm:t>
        <a:bodyPr/>
        <a:lstStyle/>
        <a:p>
          <a:endParaRPr lang="en-US"/>
        </a:p>
      </dgm:t>
    </dgm:pt>
    <dgm:pt modelId="{D63B139E-B9F7-4C1F-BDF9-FEA3922C008B}">
      <dgm:prSet phldrT="[Text]"/>
      <dgm:spPr/>
      <dgm:t>
        <a:bodyPr/>
        <a:lstStyle/>
        <a:p>
          <a:r>
            <a:rPr lang="en-US" dirty="0" smtClean="0"/>
            <a:t>synchronous environments</a:t>
          </a:r>
          <a:endParaRPr lang="cs-CZ" dirty="0"/>
        </a:p>
      </dgm:t>
    </dgm:pt>
    <dgm:pt modelId="{6C63FF46-7EAA-48F3-AFE9-D71C960A3198}" type="parTrans" cxnId="{C3884C11-1473-4574-9CF3-C4A829870E7E}">
      <dgm:prSet/>
      <dgm:spPr/>
      <dgm:t>
        <a:bodyPr/>
        <a:lstStyle/>
        <a:p>
          <a:endParaRPr lang="en-US"/>
        </a:p>
      </dgm:t>
    </dgm:pt>
    <dgm:pt modelId="{135F6AB4-B524-4829-B8D0-8CF902BF8A5F}" type="sibTrans" cxnId="{C3884C11-1473-4574-9CF3-C4A829870E7E}">
      <dgm:prSet/>
      <dgm:spPr/>
      <dgm:t>
        <a:bodyPr/>
        <a:lstStyle/>
        <a:p>
          <a:endParaRPr lang="en-US"/>
        </a:p>
      </dgm:t>
    </dgm:pt>
    <dgm:pt modelId="{C3DCB037-A7B4-4E2C-A508-4BCC0DF4CECE}">
      <dgm:prSet phldrT="[Text]"/>
      <dgm:spPr/>
      <dgm:t>
        <a:bodyPr/>
        <a:lstStyle/>
        <a:p>
          <a:r>
            <a:rPr lang="en-US" dirty="0" smtClean="0"/>
            <a:t>time/space </a:t>
          </a:r>
          <a:r>
            <a:rPr lang="en-US" dirty="0" err="1" smtClean="0"/>
            <a:t>heterogenity</a:t>
          </a:r>
          <a:endParaRPr lang="cs-CZ" dirty="0"/>
        </a:p>
      </dgm:t>
    </dgm:pt>
    <dgm:pt modelId="{BDA3C811-0885-43A7-8363-9697F103A4A2}" type="parTrans" cxnId="{94F91837-9375-4018-B6CB-E5AE21C79B0D}">
      <dgm:prSet/>
      <dgm:spPr/>
      <dgm:t>
        <a:bodyPr/>
        <a:lstStyle/>
        <a:p>
          <a:endParaRPr lang="en-US"/>
        </a:p>
      </dgm:t>
    </dgm:pt>
    <dgm:pt modelId="{28864918-1337-438B-A9F4-E22C89CEFC3B}" type="sibTrans" cxnId="{94F91837-9375-4018-B6CB-E5AE21C79B0D}">
      <dgm:prSet/>
      <dgm:spPr/>
      <dgm:t>
        <a:bodyPr/>
        <a:lstStyle/>
        <a:p>
          <a:endParaRPr lang="en-US"/>
        </a:p>
      </dgm:t>
    </dgm:pt>
    <dgm:pt modelId="{5C592909-0BEB-4184-9B24-7BF044C34968}" type="pres">
      <dgm:prSet presAssocID="{360F816F-CEAB-46A4-BF05-A8F4450AF9A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B9FB0F-84BB-428A-92AC-D769E2CD5526}" type="pres">
      <dgm:prSet presAssocID="{EA2D6B4C-2316-4B8E-BF45-6AA2AFDBB35D}" presName="compNode" presStyleCnt="0"/>
      <dgm:spPr/>
      <dgm:t>
        <a:bodyPr/>
        <a:lstStyle/>
        <a:p>
          <a:endParaRPr lang="en-US"/>
        </a:p>
      </dgm:t>
    </dgm:pt>
    <dgm:pt modelId="{2B3C2888-C861-4019-89A2-AB99A73CC2A3}" type="pres">
      <dgm:prSet presAssocID="{EA2D6B4C-2316-4B8E-BF45-6AA2AFDBB35D}" presName="aNode" presStyleLbl="bgShp" presStyleIdx="0" presStyleCnt="3"/>
      <dgm:spPr/>
      <dgm:t>
        <a:bodyPr/>
        <a:lstStyle/>
        <a:p>
          <a:endParaRPr lang="cs-CZ"/>
        </a:p>
      </dgm:t>
    </dgm:pt>
    <dgm:pt modelId="{0967617A-C8FA-4845-94DF-11BA3B3B7B34}" type="pres">
      <dgm:prSet presAssocID="{EA2D6B4C-2316-4B8E-BF45-6AA2AFDBB35D}" presName="textNode" presStyleLbl="bgShp" presStyleIdx="0" presStyleCnt="3"/>
      <dgm:spPr/>
      <dgm:t>
        <a:bodyPr/>
        <a:lstStyle/>
        <a:p>
          <a:endParaRPr lang="cs-CZ"/>
        </a:p>
      </dgm:t>
    </dgm:pt>
    <dgm:pt modelId="{7F8BFBF8-FA3D-45A1-8CDF-890959FAB28D}" type="pres">
      <dgm:prSet presAssocID="{EA2D6B4C-2316-4B8E-BF45-6AA2AFDBB35D}" presName="compChildNode" presStyleCnt="0"/>
      <dgm:spPr/>
      <dgm:t>
        <a:bodyPr/>
        <a:lstStyle/>
        <a:p>
          <a:endParaRPr lang="en-US"/>
        </a:p>
      </dgm:t>
    </dgm:pt>
    <dgm:pt modelId="{AC159B45-5D55-4CBA-ABD8-8B1F7E610804}" type="pres">
      <dgm:prSet presAssocID="{EA2D6B4C-2316-4B8E-BF45-6AA2AFDBB35D}" presName="theInnerList" presStyleCnt="0"/>
      <dgm:spPr/>
      <dgm:t>
        <a:bodyPr/>
        <a:lstStyle/>
        <a:p>
          <a:endParaRPr lang="en-US"/>
        </a:p>
      </dgm:t>
    </dgm:pt>
    <dgm:pt modelId="{CB97CCA6-1D60-4C75-B1DD-23020FA0E14E}" type="pres">
      <dgm:prSet presAssocID="{3DAB9CCC-9F27-47C0-9CA9-3A5C178D37A3}" presName="childNode" presStyleLbl="node1" presStyleIdx="0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6E365E-D005-4EE2-A1F2-1C4BA790AC6C}" type="pres">
      <dgm:prSet presAssocID="{3DAB9CCC-9F27-47C0-9CA9-3A5C178D37A3}" presName="aSpace2" presStyleCnt="0"/>
      <dgm:spPr/>
      <dgm:t>
        <a:bodyPr/>
        <a:lstStyle/>
        <a:p>
          <a:endParaRPr lang="en-US"/>
        </a:p>
      </dgm:t>
    </dgm:pt>
    <dgm:pt modelId="{630DD356-93CE-489C-B1CA-713468221025}" type="pres">
      <dgm:prSet presAssocID="{B4D9AD77-4588-4F78-80B7-DFF1663CB5FD}" presName="childNode" presStyleLbl="node1" presStyleIdx="1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80EBF79-FED3-435E-9685-21291D389C29}" type="pres">
      <dgm:prSet presAssocID="{B4D9AD77-4588-4F78-80B7-DFF1663CB5FD}" presName="aSpace2" presStyleCnt="0"/>
      <dgm:spPr/>
      <dgm:t>
        <a:bodyPr/>
        <a:lstStyle/>
        <a:p>
          <a:endParaRPr lang="en-US"/>
        </a:p>
      </dgm:t>
    </dgm:pt>
    <dgm:pt modelId="{2B662229-25B4-43D6-A1A1-71F4C3064AA0}" type="pres">
      <dgm:prSet presAssocID="{FCCF7B4D-58A4-45AA-ADCF-978C946E111D}" presName="childNode" presStyleLbl="node1" presStyleIdx="2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1B97E72-8CD5-430D-A31A-2B80A8EF129B}" type="pres">
      <dgm:prSet presAssocID="{FCCF7B4D-58A4-45AA-ADCF-978C946E111D}" presName="aSpace2" presStyleCnt="0"/>
      <dgm:spPr/>
      <dgm:t>
        <a:bodyPr/>
        <a:lstStyle/>
        <a:p>
          <a:endParaRPr lang="en-US"/>
        </a:p>
      </dgm:t>
    </dgm:pt>
    <dgm:pt modelId="{12F06AF0-5BD9-4165-9F74-9CD914E082F3}" type="pres">
      <dgm:prSet presAssocID="{692AC0D0-2F6C-45FE-B2EF-7EAA2FD1C9AF}" presName="childNode" presStyleLbl="node1" presStyleIdx="3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2E9856F-8798-40A5-904B-7D2C3D0848E7}" type="pres">
      <dgm:prSet presAssocID="{692AC0D0-2F6C-45FE-B2EF-7EAA2FD1C9AF}" presName="aSpace2" presStyleCnt="0"/>
      <dgm:spPr/>
      <dgm:t>
        <a:bodyPr/>
        <a:lstStyle/>
        <a:p>
          <a:endParaRPr lang="en-US"/>
        </a:p>
      </dgm:t>
    </dgm:pt>
    <dgm:pt modelId="{A0DCB8FC-2DA1-4168-B292-30CE30E721ED}" type="pres">
      <dgm:prSet presAssocID="{A68F4125-5E3C-4EC3-BC5A-C4B8880406CD}" presName="childNode" presStyleLbl="node1" presStyleIdx="4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10B264B-2B46-4800-9560-EEA2BCE5694E}" type="pres">
      <dgm:prSet presAssocID="{A68F4125-5E3C-4EC3-BC5A-C4B8880406CD}" presName="aSpace2" presStyleCnt="0"/>
      <dgm:spPr/>
      <dgm:t>
        <a:bodyPr/>
        <a:lstStyle/>
        <a:p>
          <a:endParaRPr lang="en-US"/>
        </a:p>
      </dgm:t>
    </dgm:pt>
    <dgm:pt modelId="{4526DEA1-D176-42C3-A771-84EA2A52E192}" type="pres">
      <dgm:prSet presAssocID="{F22F0EAC-083E-463F-8B87-627AB0CE33F9}" presName="childNode" presStyleLbl="node1" presStyleIdx="5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0740071-7D45-4AD4-AB45-428A03656992}" type="pres">
      <dgm:prSet presAssocID="{F22F0EAC-083E-463F-8B87-627AB0CE33F9}" presName="aSpace2" presStyleCnt="0"/>
      <dgm:spPr/>
      <dgm:t>
        <a:bodyPr/>
        <a:lstStyle/>
        <a:p>
          <a:endParaRPr lang="en-US"/>
        </a:p>
      </dgm:t>
    </dgm:pt>
    <dgm:pt modelId="{941C6F13-FA64-484F-92F1-C452DCBFA270}" type="pres">
      <dgm:prSet presAssocID="{C100A71B-EE96-4646-A239-4218EC271AB8}" presName="childNode" presStyleLbl="node1" presStyleIdx="6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4D68502-1FAA-4717-8BF8-FC445C24366F}" type="pres">
      <dgm:prSet presAssocID="{C100A71B-EE96-4646-A239-4218EC271AB8}" presName="aSpace2" presStyleCnt="0"/>
      <dgm:spPr/>
      <dgm:t>
        <a:bodyPr/>
        <a:lstStyle/>
        <a:p>
          <a:endParaRPr lang="en-US"/>
        </a:p>
      </dgm:t>
    </dgm:pt>
    <dgm:pt modelId="{74965D7A-5C62-4B3D-8D22-0BC46D2D870E}" type="pres">
      <dgm:prSet presAssocID="{B829F964-C79C-42ED-AC4C-42CD7C911221}" presName="childNode" presStyleLbl="node1" presStyleIdx="7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67377E2-5A1D-43AD-8638-F316CCA14B7A}" type="pres">
      <dgm:prSet presAssocID="{EA2D6B4C-2316-4B8E-BF45-6AA2AFDBB35D}" presName="aSpace" presStyleCnt="0"/>
      <dgm:spPr/>
      <dgm:t>
        <a:bodyPr/>
        <a:lstStyle/>
        <a:p>
          <a:endParaRPr lang="en-US"/>
        </a:p>
      </dgm:t>
    </dgm:pt>
    <dgm:pt modelId="{4CF42C28-3A18-4C3B-8CB2-08396D37B383}" type="pres">
      <dgm:prSet presAssocID="{1F88D438-25B9-419A-A413-7EE7DB21A735}" presName="compNode" presStyleCnt="0"/>
      <dgm:spPr/>
      <dgm:t>
        <a:bodyPr/>
        <a:lstStyle/>
        <a:p>
          <a:endParaRPr lang="en-US"/>
        </a:p>
      </dgm:t>
    </dgm:pt>
    <dgm:pt modelId="{5621C6B0-9109-472F-8BA7-85771C5BF29F}" type="pres">
      <dgm:prSet presAssocID="{1F88D438-25B9-419A-A413-7EE7DB21A735}" presName="aNode" presStyleLbl="bgShp" presStyleIdx="1" presStyleCnt="3"/>
      <dgm:spPr/>
      <dgm:t>
        <a:bodyPr/>
        <a:lstStyle/>
        <a:p>
          <a:endParaRPr lang="cs-CZ"/>
        </a:p>
      </dgm:t>
    </dgm:pt>
    <dgm:pt modelId="{3F9F0AE3-5F7C-45E3-816F-0A8A3C13B5CA}" type="pres">
      <dgm:prSet presAssocID="{1F88D438-25B9-419A-A413-7EE7DB21A735}" presName="textNode" presStyleLbl="bgShp" presStyleIdx="1" presStyleCnt="3"/>
      <dgm:spPr/>
      <dgm:t>
        <a:bodyPr/>
        <a:lstStyle/>
        <a:p>
          <a:endParaRPr lang="cs-CZ"/>
        </a:p>
      </dgm:t>
    </dgm:pt>
    <dgm:pt modelId="{F3CA99F8-D0FD-4087-862D-553D05A848AD}" type="pres">
      <dgm:prSet presAssocID="{1F88D438-25B9-419A-A413-7EE7DB21A735}" presName="compChildNode" presStyleCnt="0"/>
      <dgm:spPr/>
      <dgm:t>
        <a:bodyPr/>
        <a:lstStyle/>
        <a:p>
          <a:endParaRPr lang="en-US"/>
        </a:p>
      </dgm:t>
    </dgm:pt>
    <dgm:pt modelId="{CF1EA1BB-4C27-4DE3-9D64-D1EDA158B52D}" type="pres">
      <dgm:prSet presAssocID="{1F88D438-25B9-419A-A413-7EE7DB21A735}" presName="theInnerList" presStyleCnt="0"/>
      <dgm:spPr/>
      <dgm:t>
        <a:bodyPr/>
        <a:lstStyle/>
        <a:p>
          <a:endParaRPr lang="en-US"/>
        </a:p>
      </dgm:t>
    </dgm:pt>
    <dgm:pt modelId="{98660D1D-8441-44C6-9CF5-5A596B3338D3}" type="pres">
      <dgm:prSet presAssocID="{47FAE23F-C99A-4C2B-BFBF-507135638273}" presName="childNode" presStyleLbl="node1" presStyleIdx="8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72B4BD2-0397-469C-B987-3B5FC84A8076}" type="pres">
      <dgm:prSet presAssocID="{47FAE23F-C99A-4C2B-BFBF-507135638273}" presName="aSpace2" presStyleCnt="0"/>
      <dgm:spPr/>
      <dgm:t>
        <a:bodyPr/>
        <a:lstStyle/>
        <a:p>
          <a:endParaRPr lang="en-US"/>
        </a:p>
      </dgm:t>
    </dgm:pt>
    <dgm:pt modelId="{D966F626-FBB3-4D9F-9CA9-C365F2F104FC}" type="pres">
      <dgm:prSet presAssocID="{369A0897-85AC-458D-9AB4-A1EFB5E72961}" presName="childNode" presStyleLbl="node1" presStyleIdx="9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1BFBB1E-897A-4DED-8D4A-4E99D706E7CC}" type="pres">
      <dgm:prSet presAssocID="{369A0897-85AC-458D-9AB4-A1EFB5E72961}" presName="aSpace2" presStyleCnt="0"/>
      <dgm:spPr/>
      <dgm:t>
        <a:bodyPr/>
        <a:lstStyle/>
        <a:p>
          <a:endParaRPr lang="en-US"/>
        </a:p>
      </dgm:t>
    </dgm:pt>
    <dgm:pt modelId="{1F7947CC-73AE-49AC-ADE1-9C8D4B9FD682}" type="pres">
      <dgm:prSet presAssocID="{90F09FCC-1C9F-43DC-9DBF-73D8AB866A6E}" presName="childNode" presStyleLbl="node1" presStyleIdx="10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877400-440A-4A45-B12C-0E9CEBB04F55}" type="pres">
      <dgm:prSet presAssocID="{90F09FCC-1C9F-43DC-9DBF-73D8AB866A6E}" presName="aSpace2" presStyleCnt="0"/>
      <dgm:spPr/>
      <dgm:t>
        <a:bodyPr/>
        <a:lstStyle/>
        <a:p>
          <a:endParaRPr lang="en-US"/>
        </a:p>
      </dgm:t>
    </dgm:pt>
    <dgm:pt modelId="{FA0F0A17-2EC7-43EF-A185-EF87B6C00A7A}" type="pres">
      <dgm:prSet presAssocID="{A38F65FC-9E34-407A-99D6-9AB13AE37353}" presName="childNode" presStyleLbl="node1" presStyleIdx="11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D8B2CD1-BB34-4600-9134-C73A9ACF971F}" type="pres">
      <dgm:prSet presAssocID="{A38F65FC-9E34-407A-99D6-9AB13AE37353}" presName="aSpace2" presStyleCnt="0"/>
      <dgm:spPr/>
      <dgm:t>
        <a:bodyPr/>
        <a:lstStyle/>
        <a:p>
          <a:endParaRPr lang="en-US"/>
        </a:p>
      </dgm:t>
    </dgm:pt>
    <dgm:pt modelId="{42809D36-9360-4B5E-B399-144F18484BE7}" type="pres">
      <dgm:prSet presAssocID="{EC7A3162-31B8-4415-8047-FAE52ACC7A98}" presName="childNode" presStyleLbl="node1" presStyleIdx="12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2AF5F34-099D-4B3E-AC5C-D3DB02440639}" type="pres">
      <dgm:prSet presAssocID="{EC7A3162-31B8-4415-8047-FAE52ACC7A98}" presName="aSpace2" presStyleCnt="0"/>
      <dgm:spPr/>
      <dgm:t>
        <a:bodyPr/>
        <a:lstStyle/>
        <a:p>
          <a:endParaRPr lang="en-US"/>
        </a:p>
      </dgm:t>
    </dgm:pt>
    <dgm:pt modelId="{3A22883C-6CCE-4E7D-93CF-04DFFFFA09A5}" type="pres">
      <dgm:prSet presAssocID="{96084103-B5B4-4E0E-8918-8EC81CC525C8}" presName="childNode" presStyleLbl="node1" presStyleIdx="13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89960F-D9C3-4A0E-9110-2D4B1AD7CF84}" type="pres">
      <dgm:prSet presAssocID="{96084103-B5B4-4E0E-8918-8EC81CC525C8}" presName="aSpace2" presStyleCnt="0"/>
      <dgm:spPr/>
      <dgm:t>
        <a:bodyPr/>
        <a:lstStyle/>
        <a:p>
          <a:endParaRPr lang="en-US"/>
        </a:p>
      </dgm:t>
    </dgm:pt>
    <dgm:pt modelId="{0FDE5E24-B234-46C4-A1B3-262F509A75A3}" type="pres">
      <dgm:prSet presAssocID="{4944395B-2065-44CC-AECE-A024435121E9}" presName="childNode" presStyleLbl="node1" presStyleIdx="14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C670184-0D2E-4713-816D-4A0CD15B0D3F}" type="pres">
      <dgm:prSet presAssocID="{4944395B-2065-44CC-AECE-A024435121E9}" presName="aSpace2" presStyleCnt="0"/>
      <dgm:spPr/>
      <dgm:t>
        <a:bodyPr/>
        <a:lstStyle/>
        <a:p>
          <a:endParaRPr lang="en-US"/>
        </a:p>
      </dgm:t>
    </dgm:pt>
    <dgm:pt modelId="{5266C064-F8D1-4AF1-9CBC-9FC5F2813BD0}" type="pres">
      <dgm:prSet presAssocID="{D63B139E-B9F7-4C1F-BDF9-FEA3922C008B}" presName="childNode" presStyleLbl="node1" presStyleIdx="15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72F4A2F-F417-46EF-BF82-405DE1667C23}" type="pres">
      <dgm:prSet presAssocID="{1F88D438-25B9-419A-A413-7EE7DB21A735}" presName="aSpace" presStyleCnt="0"/>
      <dgm:spPr/>
      <dgm:t>
        <a:bodyPr/>
        <a:lstStyle/>
        <a:p>
          <a:endParaRPr lang="en-US"/>
        </a:p>
      </dgm:t>
    </dgm:pt>
    <dgm:pt modelId="{E28AA7DA-AA3C-46A4-ADEC-2C73258113D0}" type="pres">
      <dgm:prSet presAssocID="{C5CB9C76-66F4-44FA-894E-466CABEBA9CC}" presName="compNode" presStyleCnt="0"/>
      <dgm:spPr/>
      <dgm:t>
        <a:bodyPr/>
        <a:lstStyle/>
        <a:p>
          <a:endParaRPr lang="en-US"/>
        </a:p>
      </dgm:t>
    </dgm:pt>
    <dgm:pt modelId="{51084AED-929B-458A-BBD7-21BE23B71C96}" type="pres">
      <dgm:prSet presAssocID="{C5CB9C76-66F4-44FA-894E-466CABEBA9CC}" presName="aNode" presStyleLbl="bgShp" presStyleIdx="2" presStyleCnt="3"/>
      <dgm:spPr/>
      <dgm:t>
        <a:bodyPr/>
        <a:lstStyle/>
        <a:p>
          <a:endParaRPr lang="en-US"/>
        </a:p>
      </dgm:t>
    </dgm:pt>
    <dgm:pt modelId="{AE8FB4A4-B136-41AD-AFAC-D8A35CFE9887}" type="pres">
      <dgm:prSet presAssocID="{C5CB9C76-66F4-44FA-894E-466CABEBA9CC}" presName="textNode" presStyleLbl="bgShp" presStyleIdx="2" presStyleCnt="3"/>
      <dgm:spPr/>
      <dgm:t>
        <a:bodyPr/>
        <a:lstStyle/>
        <a:p>
          <a:endParaRPr lang="en-US"/>
        </a:p>
      </dgm:t>
    </dgm:pt>
    <dgm:pt modelId="{5F508739-046D-47E1-AC10-83698E45267D}" type="pres">
      <dgm:prSet presAssocID="{C5CB9C76-66F4-44FA-894E-466CABEBA9CC}" presName="compChildNode" presStyleCnt="0"/>
      <dgm:spPr/>
      <dgm:t>
        <a:bodyPr/>
        <a:lstStyle/>
        <a:p>
          <a:endParaRPr lang="en-US"/>
        </a:p>
      </dgm:t>
    </dgm:pt>
    <dgm:pt modelId="{075A2F91-59C3-46D0-A0B0-BF88FDD07849}" type="pres">
      <dgm:prSet presAssocID="{C5CB9C76-66F4-44FA-894E-466CABEBA9CC}" presName="theInnerList" presStyleCnt="0"/>
      <dgm:spPr/>
      <dgm:t>
        <a:bodyPr/>
        <a:lstStyle/>
        <a:p>
          <a:endParaRPr lang="en-US"/>
        </a:p>
      </dgm:t>
    </dgm:pt>
    <dgm:pt modelId="{F4FABAC5-B52B-4173-B4C0-22775D1C7423}" type="pres">
      <dgm:prSet presAssocID="{739A68AC-BD39-4670-A381-54543671D9DA}" presName="childNode" presStyleLbl="node1" presStyleIdx="16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A968198-941D-4FFE-8789-F7DE5041342D}" type="pres">
      <dgm:prSet presAssocID="{739A68AC-BD39-4670-A381-54543671D9DA}" presName="aSpace2" presStyleCnt="0"/>
      <dgm:spPr/>
      <dgm:t>
        <a:bodyPr/>
        <a:lstStyle/>
        <a:p>
          <a:endParaRPr lang="en-US"/>
        </a:p>
      </dgm:t>
    </dgm:pt>
    <dgm:pt modelId="{36C2BBBB-906D-437A-AEE4-DE39170C3CC7}" type="pres">
      <dgm:prSet presAssocID="{DB7F6F72-C288-4E76-BF1B-C8A70DD0797A}" presName="childNode" presStyleLbl="node1" presStyleIdx="17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34D1DDF-B7DE-4E7B-85EA-9738A1F0D9C5}" type="pres">
      <dgm:prSet presAssocID="{DB7F6F72-C288-4E76-BF1B-C8A70DD0797A}" presName="aSpace2" presStyleCnt="0"/>
      <dgm:spPr/>
      <dgm:t>
        <a:bodyPr/>
        <a:lstStyle/>
        <a:p>
          <a:endParaRPr lang="en-US"/>
        </a:p>
      </dgm:t>
    </dgm:pt>
    <dgm:pt modelId="{D205DF1F-A6E4-4729-806B-9CE5DEF51193}" type="pres">
      <dgm:prSet presAssocID="{C61CF533-DD1F-407C-B10D-2D1E3CF7C719}" presName="childNode" presStyleLbl="node1" presStyleIdx="18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588C12-D2C5-494F-990D-3692D61D2663}" type="pres">
      <dgm:prSet presAssocID="{C61CF533-DD1F-407C-B10D-2D1E3CF7C719}" presName="aSpace2" presStyleCnt="0"/>
      <dgm:spPr/>
      <dgm:t>
        <a:bodyPr/>
        <a:lstStyle/>
        <a:p>
          <a:endParaRPr lang="en-US"/>
        </a:p>
      </dgm:t>
    </dgm:pt>
    <dgm:pt modelId="{D7FF0C85-8716-43E5-A93A-D7057D34CB10}" type="pres">
      <dgm:prSet presAssocID="{A20E502C-3B10-445C-8B74-BBAC58AE6083}" presName="childNode" presStyleLbl="node1" presStyleIdx="19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C3C7EBB-9F0E-4471-8B82-F6A57ACA7A4C}" type="pres">
      <dgm:prSet presAssocID="{A20E502C-3B10-445C-8B74-BBAC58AE6083}" presName="aSpace2" presStyleCnt="0"/>
      <dgm:spPr/>
      <dgm:t>
        <a:bodyPr/>
        <a:lstStyle/>
        <a:p>
          <a:endParaRPr lang="en-US"/>
        </a:p>
      </dgm:t>
    </dgm:pt>
    <dgm:pt modelId="{26ABBC02-2A06-4961-9726-30B7191C90F9}" type="pres">
      <dgm:prSet presAssocID="{CDE534EF-8508-4941-BFE9-E8E302364E3D}" presName="childNode" presStyleLbl="node1" presStyleIdx="20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B6505C5-073D-441F-BCB3-F2892F17095F}" type="pres">
      <dgm:prSet presAssocID="{CDE534EF-8508-4941-BFE9-E8E302364E3D}" presName="aSpace2" presStyleCnt="0"/>
      <dgm:spPr/>
      <dgm:t>
        <a:bodyPr/>
        <a:lstStyle/>
        <a:p>
          <a:endParaRPr lang="en-US"/>
        </a:p>
      </dgm:t>
    </dgm:pt>
    <dgm:pt modelId="{E30E8FB0-6192-4E94-AF20-316BB95F685F}" type="pres">
      <dgm:prSet presAssocID="{4267B180-6816-44FF-BB8A-352EB68AA2F1}" presName="childNode" presStyleLbl="node1" presStyleIdx="21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CA9DC17-3218-420E-B102-275019A6EF7C}" type="pres">
      <dgm:prSet presAssocID="{4267B180-6816-44FF-BB8A-352EB68AA2F1}" presName="aSpace2" presStyleCnt="0"/>
      <dgm:spPr/>
      <dgm:t>
        <a:bodyPr/>
        <a:lstStyle/>
        <a:p>
          <a:endParaRPr lang="en-US"/>
        </a:p>
      </dgm:t>
    </dgm:pt>
    <dgm:pt modelId="{CCA8EFBD-E79B-400D-85C5-5E53F0B55AD9}" type="pres">
      <dgm:prSet presAssocID="{2036675A-7164-4F89-A4F8-2B565E048231}" presName="childNode" presStyleLbl="node1" presStyleIdx="22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032466B-B454-4EA9-9145-D32B4C7859F2}" type="pres">
      <dgm:prSet presAssocID="{2036675A-7164-4F89-A4F8-2B565E048231}" presName="aSpace2" presStyleCnt="0"/>
      <dgm:spPr/>
      <dgm:t>
        <a:bodyPr/>
        <a:lstStyle/>
        <a:p>
          <a:endParaRPr lang="en-US"/>
        </a:p>
      </dgm:t>
    </dgm:pt>
    <dgm:pt modelId="{942E7379-8E72-4CC9-BDB3-65FFEC97174C}" type="pres">
      <dgm:prSet presAssocID="{C3DCB037-A7B4-4E2C-A508-4BCC0DF4CECE}" presName="childNode" presStyleLbl="node1" presStyleIdx="23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13289C-908A-4808-904C-8FC35F765D87}" srcId="{EA2D6B4C-2316-4B8E-BF45-6AA2AFDBB35D}" destId="{692AC0D0-2F6C-45FE-B2EF-7EAA2FD1C9AF}" srcOrd="3" destOrd="0" parTransId="{0F49E0A8-6EAC-4B57-B4D2-60AF195C232D}" sibTransId="{5F3F7907-66E5-4FCF-89F1-86677AF36D67}"/>
    <dgm:cxn modelId="{9E533FCF-7159-4AD8-BC79-2198347F7120}" srcId="{1F88D438-25B9-419A-A413-7EE7DB21A735}" destId="{369A0897-85AC-458D-9AB4-A1EFB5E72961}" srcOrd="1" destOrd="0" parTransId="{2B3D9586-D9E1-4AD9-B42A-3D822DE97F04}" sibTransId="{D21AC81F-16A8-489D-9D75-5F2080424317}"/>
    <dgm:cxn modelId="{91786B3A-66FC-CE49-8A80-CFD18CB9A890}" type="presOf" srcId="{90F09FCC-1C9F-43DC-9DBF-73D8AB866A6E}" destId="{1F7947CC-73AE-49AC-ADE1-9C8D4B9FD682}" srcOrd="0" destOrd="0" presId="urn:microsoft.com/office/officeart/2005/8/layout/lProcess2"/>
    <dgm:cxn modelId="{C4D6B4E1-49DF-2D4D-AB10-9C22FD38EBFE}" type="presOf" srcId="{739A68AC-BD39-4670-A381-54543671D9DA}" destId="{F4FABAC5-B52B-4173-B4C0-22775D1C7423}" srcOrd="0" destOrd="0" presId="urn:microsoft.com/office/officeart/2005/8/layout/lProcess2"/>
    <dgm:cxn modelId="{78F757D7-7605-6641-B2AF-2F655227A0BD}" type="presOf" srcId="{A20E502C-3B10-445C-8B74-BBAC58AE6083}" destId="{D7FF0C85-8716-43E5-A93A-D7057D34CB10}" srcOrd="0" destOrd="0" presId="urn:microsoft.com/office/officeart/2005/8/layout/lProcess2"/>
    <dgm:cxn modelId="{F8056A45-296E-47BA-A851-9727AF35C39D}" srcId="{1F88D438-25B9-419A-A413-7EE7DB21A735}" destId="{90F09FCC-1C9F-43DC-9DBF-73D8AB866A6E}" srcOrd="2" destOrd="0" parTransId="{89752EBA-A351-4B04-8537-B395417B4445}" sibTransId="{568F34B3-F4DF-4DE4-8AAC-FD67684EBB9A}"/>
    <dgm:cxn modelId="{0370425B-FA55-9C4A-BCFA-EE7FD12C4B78}" type="presOf" srcId="{D63B139E-B9F7-4C1F-BDF9-FEA3922C008B}" destId="{5266C064-F8D1-4AF1-9CBC-9FC5F2813BD0}" srcOrd="0" destOrd="0" presId="urn:microsoft.com/office/officeart/2005/8/layout/lProcess2"/>
    <dgm:cxn modelId="{94F91837-9375-4018-B6CB-E5AE21C79B0D}" srcId="{C5CB9C76-66F4-44FA-894E-466CABEBA9CC}" destId="{C3DCB037-A7B4-4E2C-A508-4BCC0DF4CECE}" srcOrd="7" destOrd="0" parTransId="{BDA3C811-0885-43A7-8363-9697F103A4A2}" sibTransId="{28864918-1337-438B-A9F4-E22C89CEFC3B}"/>
    <dgm:cxn modelId="{D2A84B72-D416-4ED4-B59B-D921FB20A0B6}" srcId="{EA2D6B4C-2316-4B8E-BF45-6AA2AFDBB35D}" destId="{B829F964-C79C-42ED-AC4C-42CD7C911221}" srcOrd="7" destOrd="0" parTransId="{A12FFDCF-759C-42C4-9B16-52E79848EC10}" sibTransId="{CA978C6F-539A-4879-95DF-D3700C9646C5}"/>
    <dgm:cxn modelId="{BD64CCB1-1A24-42C0-A5FF-9EBE2002F890}" srcId="{EA2D6B4C-2316-4B8E-BF45-6AA2AFDBB35D}" destId="{F22F0EAC-083E-463F-8B87-627AB0CE33F9}" srcOrd="5" destOrd="0" parTransId="{935E5E05-78E5-4F0E-8C34-5D22852802CE}" sibTransId="{4ED5DA03-F6EB-44B8-BD4C-F665BE3AF8DC}"/>
    <dgm:cxn modelId="{0632F031-18CE-4FF0-B5B0-119B05A0A5AA}" srcId="{360F816F-CEAB-46A4-BF05-A8F4450AF9A2}" destId="{C5CB9C76-66F4-44FA-894E-466CABEBA9CC}" srcOrd="2" destOrd="0" parTransId="{9B52753D-5887-4494-A9D6-37DA2AE8FFEC}" sibTransId="{E89A06A0-9A54-4031-A9CA-741A990D1ACA}"/>
    <dgm:cxn modelId="{9810D840-AAAE-7A45-9E75-D9B6A4AE5072}" type="presOf" srcId="{1F88D438-25B9-419A-A413-7EE7DB21A735}" destId="{3F9F0AE3-5F7C-45E3-816F-0A8A3C13B5CA}" srcOrd="1" destOrd="0" presId="urn:microsoft.com/office/officeart/2005/8/layout/lProcess2"/>
    <dgm:cxn modelId="{6E84FF1F-9653-C146-9B5B-086C308AC577}" type="presOf" srcId="{4944395B-2065-44CC-AECE-A024435121E9}" destId="{0FDE5E24-B234-46C4-A1B3-262F509A75A3}" srcOrd="0" destOrd="0" presId="urn:microsoft.com/office/officeart/2005/8/layout/lProcess2"/>
    <dgm:cxn modelId="{E8FA0A35-7C31-BD43-A766-38477D572DD6}" type="presOf" srcId="{692AC0D0-2F6C-45FE-B2EF-7EAA2FD1C9AF}" destId="{12F06AF0-5BD9-4165-9F74-9CD914E082F3}" srcOrd="0" destOrd="0" presId="urn:microsoft.com/office/officeart/2005/8/layout/lProcess2"/>
    <dgm:cxn modelId="{50F09A71-6E23-4735-88EA-92320FBEBC0D}" srcId="{EA2D6B4C-2316-4B8E-BF45-6AA2AFDBB35D}" destId="{C100A71B-EE96-4646-A239-4218EC271AB8}" srcOrd="6" destOrd="0" parTransId="{70858802-5803-40AA-80B4-DA40531F54CA}" sibTransId="{83A2814D-AC63-4DD7-A12A-53C51E7690B3}"/>
    <dgm:cxn modelId="{E3C4AA74-9E53-2849-AA29-08B94EFBE528}" type="presOf" srcId="{CDE534EF-8508-4941-BFE9-E8E302364E3D}" destId="{26ABBC02-2A06-4961-9726-30B7191C90F9}" srcOrd="0" destOrd="0" presId="urn:microsoft.com/office/officeart/2005/8/layout/lProcess2"/>
    <dgm:cxn modelId="{0F38B4E4-DF60-2242-806F-9D1F798994A5}" type="presOf" srcId="{C61CF533-DD1F-407C-B10D-2D1E3CF7C719}" destId="{D205DF1F-A6E4-4729-806B-9CE5DEF51193}" srcOrd="0" destOrd="0" presId="urn:microsoft.com/office/officeart/2005/8/layout/lProcess2"/>
    <dgm:cxn modelId="{346CC7AE-63BB-E847-8113-490F0ACAC8A3}" type="presOf" srcId="{2036675A-7164-4F89-A4F8-2B565E048231}" destId="{CCA8EFBD-E79B-400D-85C5-5E53F0B55AD9}" srcOrd="0" destOrd="0" presId="urn:microsoft.com/office/officeart/2005/8/layout/lProcess2"/>
    <dgm:cxn modelId="{4B084D34-5A2C-814E-8E8B-F8744FED4658}" type="presOf" srcId="{3DAB9CCC-9F27-47C0-9CA9-3A5C178D37A3}" destId="{CB97CCA6-1D60-4C75-B1DD-23020FA0E14E}" srcOrd="0" destOrd="0" presId="urn:microsoft.com/office/officeart/2005/8/layout/lProcess2"/>
    <dgm:cxn modelId="{7C7ACFC6-F134-A34E-BDA8-71618FE976AB}" type="presOf" srcId="{96084103-B5B4-4E0E-8918-8EC81CC525C8}" destId="{3A22883C-6CCE-4E7D-93CF-04DFFFFA09A5}" srcOrd="0" destOrd="0" presId="urn:microsoft.com/office/officeart/2005/8/layout/lProcess2"/>
    <dgm:cxn modelId="{5E220438-22EF-3B48-84BE-718BCCA3F33B}" type="presOf" srcId="{A38F65FC-9E34-407A-99D6-9AB13AE37353}" destId="{FA0F0A17-2EC7-43EF-A185-EF87B6C00A7A}" srcOrd="0" destOrd="0" presId="urn:microsoft.com/office/officeart/2005/8/layout/lProcess2"/>
    <dgm:cxn modelId="{3B35120B-77B1-7447-8C50-00C368EC5A63}" type="presOf" srcId="{EA2D6B4C-2316-4B8E-BF45-6AA2AFDBB35D}" destId="{2B3C2888-C861-4019-89A2-AB99A73CC2A3}" srcOrd="0" destOrd="0" presId="urn:microsoft.com/office/officeart/2005/8/layout/lProcess2"/>
    <dgm:cxn modelId="{0503C40A-E3F7-F846-8E75-25D99A512EC9}" type="presOf" srcId="{360F816F-CEAB-46A4-BF05-A8F4450AF9A2}" destId="{5C592909-0BEB-4184-9B24-7BF044C34968}" srcOrd="0" destOrd="0" presId="urn:microsoft.com/office/officeart/2005/8/layout/lProcess2"/>
    <dgm:cxn modelId="{D3A72E6D-1ADC-5D41-8848-918A0841FC9A}" type="presOf" srcId="{B829F964-C79C-42ED-AC4C-42CD7C911221}" destId="{74965D7A-5C62-4B3D-8D22-0BC46D2D870E}" srcOrd="0" destOrd="0" presId="urn:microsoft.com/office/officeart/2005/8/layout/lProcess2"/>
    <dgm:cxn modelId="{20E3EE3B-80FB-4A97-AA7F-0FFD2FF41CD2}" srcId="{1F88D438-25B9-419A-A413-7EE7DB21A735}" destId="{EC7A3162-31B8-4415-8047-FAE52ACC7A98}" srcOrd="4" destOrd="0" parTransId="{C022ACFA-D3C4-42D3-A082-CE432035C0E2}" sibTransId="{3DAF15C2-907D-43E3-ABD0-CCDC5585F860}"/>
    <dgm:cxn modelId="{3B805EC3-7123-7949-84F0-E36F1F66F21D}" type="presOf" srcId="{EC7A3162-31B8-4415-8047-FAE52ACC7A98}" destId="{42809D36-9360-4B5E-B399-144F18484BE7}" srcOrd="0" destOrd="0" presId="urn:microsoft.com/office/officeart/2005/8/layout/lProcess2"/>
    <dgm:cxn modelId="{D42DA782-0728-A54E-90B2-EFC53E43C670}" type="presOf" srcId="{EA2D6B4C-2316-4B8E-BF45-6AA2AFDBB35D}" destId="{0967617A-C8FA-4845-94DF-11BA3B3B7B34}" srcOrd="1" destOrd="0" presId="urn:microsoft.com/office/officeart/2005/8/layout/lProcess2"/>
    <dgm:cxn modelId="{AED3F6F1-5D38-43CE-839E-00151CBD242D}" srcId="{C5CB9C76-66F4-44FA-894E-466CABEBA9CC}" destId="{CDE534EF-8508-4941-BFE9-E8E302364E3D}" srcOrd="4" destOrd="0" parTransId="{14C91CAB-99B0-460A-AE93-A00B2B3E0900}" sibTransId="{A9EE1D58-BDF3-4311-AA57-8F7DEFCDD941}"/>
    <dgm:cxn modelId="{BF00EB3D-86D7-4ED7-A581-2E09B354335B}" srcId="{EA2D6B4C-2316-4B8E-BF45-6AA2AFDBB35D}" destId="{FCCF7B4D-58A4-45AA-ADCF-978C946E111D}" srcOrd="2" destOrd="0" parTransId="{14E344F8-6C08-4958-B0F3-3D31733E00BA}" sibTransId="{0AB23198-76F4-4176-BFAF-62ED91BD13AD}"/>
    <dgm:cxn modelId="{2349C616-A3F1-0643-82C4-A6029766A407}" type="presOf" srcId="{F22F0EAC-083E-463F-8B87-627AB0CE33F9}" destId="{4526DEA1-D176-42C3-A771-84EA2A52E192}" srcOrd="0" destOrd="0" presId="urn:microsoft.com/office/officeart/2005/8/layout/lProcess2"/>
    <dgm:cxn modelId="{5BD82C46-70CE-485E-A05E-5EA6B6ED9639}" srcId="{C5CB9C76-66F4-44FA-894E-466CABEBA9CC}" destId="{A20E502C-3B10-445C-8B74-BBAC58AE6083}" srcOrd="3" destOrd="0" parTransId="{A5F09539-FD27-43D9-B784-A9BADA9644ED}" sibTransId="{82EF9B98-25A6-487C-9737-1600AD6BCA91}"/>
    <dgm:cxn modelId="{2250310A-7FBB-4DCB-9ABA-B7FBA45BF70F}" srcId="{1F88D438-25B9-419A-A413-7EE7DB21A735}" destId="{96084103-B5B4-4E0E-8918-8EC81CC525C8}" srcOrd="5" destOrd="0" parTransId="{6A41B982-386C-4028-90B1-64647B3A0322}" sibTransId="{08CB4D83-23A3-4EA5-A277-D7020C68A751}"/>
    <dgm:cxn modelId="{7AB81A2E-093F-420F-B3EB-9A99B2D4E5CF}" srcId="{EA2D6B4C-2316-4B8E-BF45-6AA2AFDBB35D}" destId="{A68F4125-5E3C-4EC3-BC5A-C4B8880406CD}" srcOrd="4" destOrd="0" parTransId="{60C9B996-6718-41BC-88DC-3D8C176E3DB7}" sibTransId="{985B6E75-0712-4C6C-A123-C8E79EDF1289}"/>
    <dgm:cxn modelId="{464E80AA-DBD0-0E42-95C7-A93944BFBA12}" type="presOf" srcId="{4267B180-6816-44FF-BB8A-352EB68AA2F1}" destId="{E30E8FB0-6192-4E94-AF20-316BB95F685F}" srcOrd="0" destOrd="0" presId="urn:microsoft.com/office/officeart/2005/8/layout/lProcess2"/>
    <dgm:cxn modelId="{424823DF-9BE4-B442-A28D-CCCF4EDB3B06}" type="presOf" srcId="{FCCF7B4D-58A4-45AA-ADCF-978C946E111D}" destId="{2B662229-25B4-43D6-A1A1-71F4C3064AA0}" srcOrd="0" destOrd="0" presId="urn:microsoft.com/office/officeart/2005/8/layout/lProcess2"/>
    <dgm:cxn modelId="{A1D95D17-D663-984F-AEBB-21F063C2E467}" type="presOf" srcId="{47FAE23F-C99A-4C2B-BFBF-507135638273}" destId="{98660D1D-8441-44C6-9CF5-5A596B3338D3}" srcOrd="0" destOrd="0" presId="urn:microsoft.com/office/officeart/2005/8/layout/lProcess2"/>
    <dgm:cxn modelId="{8B169412-029E-CB43-941F-E022DB90DD6B}" type="presOf" srcId="{A68F4125-5E3C-4EC3-BC5A-C4B8880406CD}" destId="{A0DCB8FC-2DA1-4168-B292-30CE30E721ED}" srcOrd="0" destOrd="0" presId="urn:microsoft.com/office/officeart/2005/8/layout/lProcess2"/>
    <dgm:cxn modelId="{74DC1C8E-6E5B-4431-AB79-2F09BDA7A38E}" srcId="{C5CB9C76-66F4-44FA-894E-466CABEBA9CC}" destId="{4267B180-6816-44FF-BB8A-352EB68AA2F1}" srcOrd="5" destOrd="0" parTransId="{EC3974CC-F9E9-412C-B44A-509BE85056A3}" sibTransId="{3FB683FB-615D-4771-8398-3CB0733212E7}"/>
    <dgm:cxn modelId="{B09D457D-2533-104A-AF3F-E9F3AC5F4C24}" type="presOf" srcId="{C100A71B-EE96-4646-A239-4218EC271AB8}" destId="{941C6F13-FA64-484F-92F1-C452DCBFA270}" srcOrd="0" destOrd="0" presId="urn:microsoft.com/office/officeart/2005/8/layout/lProcess2"/>
    <dgm:cxn modelId="{43247983-18D8-2945-933C-E4819AC5F2A8}" type="presOf" srcId="{1F88D438-25B9-419A-A413-7EE7DB21A735}" destId="{5621C6B0-9109-472F-8BA7-85771C5BF29F}" srcOrd="0" destOrd="0" presId="urn:microsoft.com/office/officeart/2005/8/layout/lProcess2"/>
    <dgm:cxn modelId="{2C22421A-3077-4A1F-BA50-B06F568024AB}" srcId="{360F816F-CEAB-46A4-BF05-A8F4450AF9A2}" destId="{1F88D438-25B9-419A-A413-7EE7DB21A735}" srcOrd="1" destOrd="0" parTransId="{6AC48EAF-010C-4DCA-B907-254D8128E57D}" sibTransId="{C2B2BA9F-912A-43F1-9C4B-2437067C6CD9}"/>
    <dgm:cxn modelId="{3CEE9F53-56B6-4BA4-942A-6A3D6A107B3F}" srcId="{1F88D438-25B9-419A-A413-7EE7DB21A735}" destId="{A38F65FC-9E34-407A-99D6-9AB13AE37353}" srcOrd="3" destOrd="0" parTransId="{DCE0D4AC-0592-40A6-9DF3-4BFF004B0465}" sibTransId="{B476C5F1-4EDC-41AD-86C5-D8E61202A6FE}"/>
    <dgm:cxn modelId="{3DBE1281-0199-3A44-AC70-044F41E6BED1}" type="presOf" srcId="{C5CB9C76-66F4-44FA-894E-466CABEBA9CC}" destId="{51084AED-929B-458A-BBD7-21BE23B71C96}" srcOrd="0" destOrd="0" presId="urn:microsoft.com/office/officeart/2005/8/layout/lProcess2"/>
    <dgm:cxn modelId="{D53D1F15-732A-4D5F-AB0E-50B698C7F0AE}" srcId="{1F88D438-25B9-419A-A413-7EE7DB21A735}" destId="{47FAE23F-C99A-4C2B-BFBF-507135638273}" srcOrd="0" destOrd="0" parTransId="{BCAC6E31-DBD4-4E29-929B-BD0884057536}" sibTransId="{83D64D64-E784-449B-B6C2-76335EF7DD85}"/>
    <dgm:cxn modelId="{F69FC133-66FD-1144-8686-BD1753B4EB57}" type="presOf" srcId="{369A0897-85AC-458D-9AB4-A1EFB5E72961}" destId="{D966F626-FBB3-4D9F-9CA9-C365F2F104FC}" srcOrd="0" destOrd="0" presId="urn:microsoft.com/office/officeart/2005/8/layout/lProcess2"/>
    <dgm:cxn modelId="{2EE12224-0299-9348-8D08-BEC5A06E738D}" type="presOf" srcId="{DB7F6F72-C288-4E76-BF1B-C8A70DD0797A}" destId="{36C2BBBB-906D-437A-AEE4-DE39170C3CC7}" srcOrd="0" destOrd="0" presId="urn:microsoft.com/office/officeart/2005/8/layout/lProcess2"/>
    <dgm:cxn modelId="{A0EE9A0E-71D1-B547-B174-0C46F70DEAD7}" type="presOf" srcId="{C3DCB037-A7B4-4E2C-A508-4BCC0DF4CECE}" destId="{942E7379-8E72-4CC9-BDB3-65FFEC97174C}" srcOrd="0" destOrd="0" presId="urn:microsoft.com/office/officeart/2005/8/layout/lProcess2"/>
    <dgm:cxn modelId="{66167BB4-F2F8-C84F-AFAF-B696BD594526}" type="presOf" srcId="{C5CB9C76-66F4-44FA-894E-466CABEBA9CC}" destId="{AE8FB4A4-B136-41AD-AFAC-D8A35CFE9887}" srcOrd="1" destOrd="0" presId="urn:microsoft.com/office/officeart/2005/8/layout/lProcess2"/>
    <dgm:cxn modelId="{D410BF03-464F-457D-B100-943EE6C2F7DC}" srcId="{EA2D6B4C-2316-4B8E-BF45-6AA2AFDBB35D}" destId="{B4D9AD77-4588-4F78-80B7-DFF1663CB5FD}" srcOrd="1" destOrd="0" parTransId="{D27AD3A3-F072-4D14-8FB6-90B9601F3A45}" sibTransId="{6459792E-2EFA-47BD-BB8A-164FE6045BE7}"/>
    <dgm:cxn modelId="{4098E724-4A0C-42DA-A1D3-2AE127A0F604}" srcId="{C5CB9C76-66F4-44FA-894E-466CABEBA9CC}" destId="{2036675A-7164-4F89-A4F8-2B565E048231}" srcOrd="6" destOrd="0" parTransId="{AA0C3CCD-D3AF-445C-9078-3D2277E61031}" sibTransId="{A094FD69-BF38-4442-84B9-6CA064E122BE}"/>
    <dgm:cxn modelId="{62453EF1-9815-4B48-934B-625ACC601495}" srcId="{360F816F-CEAB-46A4-BF05-A8F4450AF9A2}" destId="{EA2D6B4C-2316-4B8E-BF45-6AA2AFDBB35D}" srcOrd="0" destOrd="0" parTransId="{DC010C8C-E901-4338-9594-210B21AB10DE}" sibTransId="{1D8C3A30-E738-4AA6-B1D6-C57875B404D3}"/>
    <dgm:cxn modelId="{D1B3DEE5-D585-2446-9089-7018FD1FDEB3}" type="presOf" srcId="{B4D9AD77-4588-4F78-80B7-DFF1663CB5FD}" destId="{630DD356-93CE-489C-B1CA-713468221025}" srcOrd="0" destOrd="0" presId="urn:microsoft.com/office/officeart/2005/8/layout/lProcess2"/>
    <dgm:cxn modelId="{E7CD01BD-7FE3-4F4E-860B-E33FE3202C11}" srcId="{1F88D438-25B9-419A-A413-7EE7DB21A735}" destId="{4944395B-2065-44CC-AECE-A024435121E9}" srcOrd="6" destOrd="0" parTransId="{570835FB-1EA1-45A1-B61F-A2FFF1326486}" sibTransId="{61017799-477A-4F58-AFF8-D4385F169D4C}"/>
    <dgm:cxn modelId="{2F47E4A3-DFBC-4814-B998-4637AE59814E}" srcId="{EA2D6B4C-2316-4B8E-BF45-6AA2AFDBB35D}" destId="{3DAB9CCC-9F27-47C0-9CA9-3A5C178D37A3}" srcOrd="0" destOrd="0" parTransId="{591092CB-0454-4619-8B8B-106D5AACAF96}" sibTransId="{9037DBFC-BD00-47EA-BB11-567C864954E8}"/>
    <dgm:cxn modelId="{19FA50B8-1804-4A26-8327-F24A57AA528E}" srcId="{C5CB9C76-66F4-44FA-894E-466CABEBA9CC}" destId="{739A68AC-BD39-4670-A381-54543671D9DA}" srcOrd="0" destOrd="0" parTransId="{D03BFFFD-4204-4B22-BF58-25499CE9885E}" sibTransId="{7BF36407-BDBE-4F7C-8562-76795F977C73}"/>
    <dgm:cxn modelId="{12FD61A9-34A0-4B60-888A-14520C07B80C}" srcId="{C5CB9C76-66F4-44FA-894E-466CABEBA9CC}" destId="{C61CF533-DD1F-407C-B10D-2D1E3CF7C719}" srcOrd="2" destOrd="0" parTransId="{94EA5BFE-2683-4819-BE48-9E561DD9B82C}" sibTransId="{FD8EFB51-434D-4C64-B6E9-A493BA67286F}"/>
    <dgm:cxn modelId="{C3884C11-1473-4574-9CF3-C4A829870E7E}" srcId="{1F88D438-25B9-419A-A413-7EE7DB21A735}" destId="{D63B139E-B9F7-4C1F-BDF9-FEA3922C008B}" srcOrd="7" destOrd="0" parTransId="{6C63FF46-7EAA-48F3-AFE9-D71C960A3198}" sibTransId="{135F6AB4-B524-4829-B8D0-8CF902BF8A5F}"/>
    <dgm:cxn modelId="{04A1AE2C-7F9B-4EBE-A60A-726364C2B2CA}" srcId="{C5CB9C76-66F4-44FA-894E-466CABEBA9CC}" destId="{DB7F6F72-C288-4E76-BF1B-C8A70DD0797A}" srcOrd="1" destOrd="0" parTransId="{50F0E03E-2B4F-465B-8434-9127E278848F}" sibTransId="{70BF8967-AC9F-47E5-B47A-0BDE834CCA05}"/>
    <dgm:cxn modelId="{32E574C9-B3F4-7B42-ABA2-4CD56426AF4D}" type="presParOf" srcId="{5C592909-0BEB-4184-9B24-7BF044C34968}" destId="{6EB9FB0F-84BB-428A-92AC-D769E2CD5526}" srcOrd="0" destOrd="0" presId="urn:microsoft.com/office/officeart/2005/8/layout/lProcess2"/>
    <dgm:cxn modelId="{D086C0AF-BABC-3440-B9F3-A57C9209973E}" type="presParOf" srcId="{6EB9FB0F-84BB-428A-92AC-D769E2CD5526}" destId="{2B3C2888-C861-4019-89A2-AB99A73CC2A3}" srcOrd="0" destOrd="0" presId="urn:microsoft.com/office/officeart/2005/8/layout/lProcess2"/>
    <dgm:cxn modelId="{80D7CFD7-D297-5B4F-B15A-69C4F31858A9}" type="presParOf" srcId="{6EB9FB0F-84BB-428A-92AC-D769E2CD5526}" destId="{0967617A-C8FA-4845-94DF-11BA3B3B7B34}" srcOrd="1" destOrd="0" presId="urn:microsoft.com/office/officeart/2005/8/layout/lProcess2"/>
    <dgm:cxn modelId="{A5FC5F29-2C16-6A4B-A6A3-C13C43A41BC6}" type="presParOf" srcId="{6EB9FB0F-84BB-428A-92AC-D769E2CD5526}" destId="{7F8BFBF8-FA3D-45A1-8CDF-890959FAB28D}" srcOrd="2" destOrd="0" presId="urn:microsoft.com/office/officeart/2005/8/layout/lProcess2"/>
    <dgm:cxn modelId="{060B172B-EF46-7547-962C-9875D6A03F9A}" type="presParOf" srcId="{7F8BFBF8-FA3D-45A1-8CDF-890959FAB28D}" destId="{AC159B45-5D55-4CBA-ABD8-8B1F7E610804}" srcOrd="0" destOrd="0" presId="urn:microsoft.com/office/officeart/2005/8/layout/lProcess2"/>
    <dgm:cxn modelId="{A76BE548-38B7-724A-9BC8-6435C800EC7B}" type="presParOf" srcId="{AC159B45-5D55-4CBA-ABD8-8B1F7E610804}" destId="{CB97CCA6-1D60-4C75-B1DD-23020FA0E14E}" srcOrd="0" destOrd="0" presId="urn:microsoft.com/office/officeart/2005/8/layout/lProcess2"/>
    <dgm:cxn modelId="{EF4DC79E-39D7-B341-9999-9684D2F57A0C}" type="presParOf" srcId="{AC159B45-5D55-4CBA-ABD8-8B1F7E610804}" destId="{5D6E365E-D005-4EE2-A1F2-1C4BA790AC6C}" srcOrd="1" destOrd="0" presId="urn:microsoft.com/office/officeart/2005/8/layout/lProcess2"/>
    <dgm:cxn modelId="{6BCE2940-3DB3-5A48-9E07-E4A4A13A8056}" type="presParOf" srcId="{AC159B45-5D55-4CBA-ABD8-8B1F7E610804}" destId="{630DD356-93CE-489C-B1CA-713468221025}" srcOrd="2" destOrd="0" presId="urn:microsoft.com/office/officeart/2005/8/layout/lProcess2"/>
    <dgm:cxn modelId="{EBD64E7B-5C37-2E43-913C-AD3DB84523C7}" type="presParOf" srcId="{AC159B45-5D55-4CBA-ABD8-8B1F7E610804}" destId="{680EBF79-FED3-435E-9685-21291D389C29}" srcOrd="3" destOrd="0" presId="urn:microsoft.com/office/officeart/2005/8/layout/lProcess2"/>
    <dgm:cxn modelId="{AB0C0F70-6329-2B4B-977C-898C641F4AA7}" type="presParOf" srcId="{AC159B45-5D55-4CBA-ABD8-8B1F7E610804}" destId="{2B662229-25B4-43D6-A1A1-71F4C3064AA0}" srcOrd="4" destOrd="0" presId="urn:microsoft.com/office/officeart/2005/8/layout/lProcess2"/>
    <dgm:cxn modelId="{98E1E838-C7CB-0C46-8AC6-82A5B74242E8}" type="presParOf" srcId="{AC159B45-5D55-4CBA-ABD8-8B1F7E610804}" destId="{61B97E72-8CD5-430D-A31A-2B80A8EF129B}" srcOrd="5" destOrd="0" presId="urn:microsoft.com/office/officeart/2005/8/layout/lProcess2"/>
    <dgm:cxn modelId="{97BD7446-5DF3-5F4F-B3CF-85CAB4E90BA2}" type="presParOf" srcId="{AC159B45-5D55-4CBA-ABD8-8B1F7E610804}" destId="{12F06AF0-5BD9-4165-9F74-9CD914E082F3}" srcOrd="6" destOrd="0" presId="urn:microsoft.com/office/officeart/2005/8/layout/lProcess2"/>
    <dgm:cxn modelId="{6023F03D-752B-1B4C-BB0B-2EF5C2C16E7B}" type="presParOf" srcId="{AC159B45-5D55-4CBA-ABD8-8B1F7E610804}" destId="{A2E9856F-8798-40A5-904B-7D2C3D0848E7}" srcOrd="7" destOrd="0" presId="urn:microsoft.com/office/officeart/2005/8/layout/lProcess2"/>
    <dgm:cxn modelId="{09E3C332-53CE-0E40-825B-245113D59D26}" type="presParOf" srcId="{AC159B45-5D55-4CBA-ABD8-8B1F7E610804}" destId="{A0DCB8FC-2DA1-4168-B292-30CE30E721ED}" srcOrd="8" destOrd="0" presId="urn:microsoft.com/office/officeart/2005/8/layout/lProcess2"/>
    <dgm:cxn modelId="{73DAF099-0B4B-7944-B2F2-7EB4E007BD07}" type="presParOf" srcId="{AC159B45-5D55-4CBA-ABD8-8B1F7E610804}" destId="{910B264B-2B46-4800-9560-EEA2BCE5694E}" srcOrd="9" destOrd="0" presId="urn:microsoft.com/office/officeart/2005/8/layout/lProcess2"/>
    <dgm:cxn modelId="{3CDB60A8-1D27-C340-A601-CBDBB284D29E}" type="presParOf" srcId="{AC159B45-5D55-4CBA-ABD8-8B1F7E610804}" destId="{4526DEA1-D176-42C3-A771-84EA2A52E192}" srcOrd="10" destOrd="0" presId="urn:microsoft.com/office/officeart/2005/8/layout/lProcess2"/>
    <dgm:cxn modelId="{49284E98-5F1C-2D4B-AB55-FF4CC9BB87B6}" type="presParOf" srcId="{AC159B45-5D55-4CBA-ABD8-8B1F7E610804}" destId="{B0740071-7D45-4AD4-AB45-428A03656992}" srcOrd="11" destOrd="0" presId="urn:microsoft.com/office/officeart/2005/8/layout/lProcess2"/>
    <dgm:cxn modelId="{DB1A5115-2DEF-EE48-B22D-110358B03E78}" type="presParOf" srcId="{AC159B45-5D55-4CBA-ABD8-8B1F7E610804}" destId="{941C6F13-FA64-484F-92F1-C452DCBFA270}" srcOrd="12" destOrd="0" presId="urn:microsoft.com/office/officeart/2005/8/layout/lProcess2"/>
    <dgm:cxn modelId="{464CF1A3-2C05-174E-AEAE-2E77AEAE8A17}" type="presParOf" srcId="{AC159B45-5D55-4CBA-ABD8-8B1F7E610804}" destId="{14D68502-1FAA-4717-8BF8-FC445C24366F}" srcOrd="13" destOrd="0" presId="urn:microsoft.com/office/officeart/2005/8/layout/lProcess2"/>
    <dgm:cxn modelId="{C736F5C3-4C4C-B043-B874-54CB308F8FBC}" type="presParOf" srcId="{AC159B45-5D55-4CBA-ABD8-8B1F7E610804}" destId="{74965D7A-5C62-4B3D-8D22-0BC46D2D870E}" srcOrd="14" destOrd="0" presId="urn:microsoft.com/office/officeart/2005/8/layout/lProcess2"/>
    <dgm:cxn modelId="{1EB86595-59FB-DA47-8C05-2D753442D87C}" type="presParOf" srcId="{5C592909-0BEB-4184-9B24-7BF044C34968}" destId="{567377E2-5A1D-43AD-8638-F316CCA14B7A}" srcOrd="1" destOrd="0" presId="urn:microsoft.com/office/officeart/2005/8/layout/lProcess2"/>
    <dgm:cxn modelId="{845058C2-676D-8F4F-9F86-CA6C5381D710}" type="presParOf" srcId="{5C592909-0BEB-4184-9B24-7BF044C34968}" destId="{4CF42C28-3A18-4C3B-8CB2-08396D37B383}" srcOrd="2" destOrd="0" presId="urn:microsoft.com/office/officeart/2005/8/layout/lProcess2"/>
    <dgm:cxn modelId="{6E7032C2-37CC-BF45-8BDB-683E8EDDB850}" type="presParOf" srcId="{4CF42C28-3A18-4C3B-8CB2-08396D37B383}" destId="{5621C6B0-9109-472F-8BA7-85771C5BF29F}" srcOrd="0" destOrd="0" presId="urn:microsoft.com/office/officeart/2005/8/layout/lProcess2"/>
    <dgm:cxn modelId="{50655597-1CA3-254D-A68F-79897835F05C}" type="presParOf" srcId="{4CF42C28-3A18-4C3B-8CB2-08396D37B383}" destId="{3F9F0AE3-5F7C-45E3-816F-0A8A3C13B5CA}" srcOrd="1" destOrd="0" presId="urn:microsoft.com/office/officeart/2005/8/layout/lProcess2"/>
    <dgm:cxn modelId="{0E600E3D-CA30-F649-B059-27D2D232658E}" type="presParOf" srcId="{4CF42C28-3A18-4C3B-8CB2-08396D37B383}" destId="{F3CA99F8-D0FD-4087-862D-553D05A848AD}" srcOrd="2" destOrd="0" presId="urn:microsoft.com/office/officeart/2005/8/layout/lProcess2"/>
    <dgm:cxn modelId="{40517CCB-9A8B-6E4F-AAEF-B7DC634AC1A9}" type="presParOf" srcId="{F3CA99F8-D0FD-4087-862D-553D05A848AD}" destId="{CF1EA1BB-4C27-4DE3-9D64-D1EDA158B52D}" srcOrd="0" destOrd="0" presId="urn:microsoft.com/office/officeart/2005/8/layout/lProcess2"/>
    <dgm:cxn modelId="{7507FD5D-3135-924F-B225-8E6099DEC18B}" type="presParOf" srcId="{CF1EA1BB-4C27-4DE3-9D64-D1EDA158B52D}" destId="{98660D1D-8441-44C6-9CF5-5A596B3338D3}" srcOrd="0" destOrd="0" presId="urn:microsoft.com/office/officeart/2005/8/layout/lProcess2"/>
    <dgm:cxn modelId="{FD95E53C-1D25-E242-8AC8-36F7824F8286}" type="presParOf" srcId="{CF1EA1BB-4C27-4DE3-9D64-D1EDA158B52D}" destId="{072B4BD2-0397-469C-B987-3B5FC84A8076}" srcOrd="1" destOrd="0" presId="urn:microsoft.com/office/officeart/2005/8/layout/lProcess2"/>
    <dgm:cxn modelId="{985BC425-DC63-CB4E-B0CC-1FD7378664B1}" type="presParOf" srcId="{CF1EA1BB-4C27-4DE3-9D64-D1EDA158B52D}" destId="{D966F626-FBB3-4D9F-9CA9-C365F2F104FC}" srcOrd="2" destOrd="0" presId="urn:microsoft.com/office/officeart/2005/8/layout/lProcess2"/>
    <dgm:cxn modelId="{226BEA08-E6F2-C441-965F-43D17781B06A}" type="presParOf" srcId="{CF1EA1BB-4C27-4DE3-9D64-D1EDA158B52D}" destId="{B1BFBB1E-897A-4DED-8D4A-4E99D706E7CC}" srcOrd="3" destOrd="0" presId="urn:microsoft.com/office/officeart/2005/8/layout/lProcess2"/>
    <dgm:cxn modelId="{6F2D066F-B1E7-B345-B37A-259F0CDA63A1}" type="presParOf" srcId="{CF1EA1BB-4C27-4DE3-9D64-D1EDA158B52D}" destId="{1F7947CC-73AE-49AC-ADE1-9C8D4B9FD682}" srcOrd="4" destOrd="0" presId="urn:microsoft.com/office/officeart/2005/8/layout/lProcess2"/>
    <dgm:cxn modelId="{0EB9181C-1AA7-4C40-B53E-50224C919D23}" type="presParOf" srcId="{CF1EA1BB-4C27-4DE3-9D64-D1EDA158B52D}" destId="{F1877400-440A-4A45-B12C-0E9CEBB04F55}" srcOrd="5" destOrd="0" presId="urn:microsoft.com/office/officeart/2005/8/layout/lProcess2"/>
    <dgm:cxn modelId="{59DAFF04-C340-2745-966C-F01141407421}" type="presParOf" srcId="{CF1EA1BB-4C27-4DE3-9D64-D1EDA158B52D}" destId="{FA0F0A17-2EC7-43EF-A185-EF87B6C00A7A}" srcOrd="6" destOrd="0" presId="urn:microsoft.com/office/officeart/2005/8/layout/lProcess2"/>
    <dgm:cxn modelId="{D4C5CDB0-B0E7-7C47-A19D-9CB3028C9F98}" type="presParOf" srcId="{CF1EA1BB-4C27-4DE3-9D64-D1EDA158B52D}" destId="{0D8B2CD1-BB34-4600-9134-C73A9ACF971F}" srcOrd="7" destOrd="0" presId="urn:microsoft.com/office/officeart/2005/8/layout/lProcess2"/>
    <dgm:cxn modelId="{BFDFE069-ADF1-9F41-91CC-FF3D5EB28EC8}" type="presParOf" srcId="{CF1EA1BB-4C27-4DE3-9D64-D1EDA158B52D}" destId="{42809D36-9360-4B5E-B399-144F18484BE7}" srcOrd="8" destOrd="0" presId="urn:microsoft.com/office/officeart/2005/8/layout/lProcess2"/>
    <dgm:cxn modelId="{27E4931A-9808-AB4D-943E-21879DF884CB}" type="presParOf" srcId="{CF1EA1BB-4C27-4DE3-9D64-D1EDA158B52D}" destId="{F2AF5F34-099D-4B3E-AC5C-D3DB02440639}" srcOrd="9" destOrd="0" presId="urn:microsoft.com/office/officeart/2005/8/layout/lProcess2"/>
    <dgm:cxn modelId="{66D466D3-DCA4-A147-81AE-E762786A5036}" type="presParOf" srcId="{CF1EA1BB-4C27-4DE3-9D64-D1EDA158B52D}" destId="{3A22883C-6CCE-4E7D-93CF-04DFFFFA09A5}" srcOrd="10" destOrd="0" presId="urn:microsoft.com/office/officeart/2005/8/layout/lProcess2"/>
    <dgm:cxn modelId="{147B002E-35EC-4543-B101-168374483503}" type="presParOf" srcId="{CF1EA1BB-4C27-4DE3-9D64-D1EDA158B52D}" destId="{6189960F-D9C3-4A0E-9110-2D4B1AD7CF84}" srcOrd="11" destOrd="0" presId="urn:microsoft.com/office/officeart/2005/8/layout/lProcess2"/>
    <dgm:cxn modelId="{FF612A99-746D-F64E-BDAB-DDFEC3000042}" type="presParOf" srcId="{CF1EA1BB-4C27-4DE3-9D64-D1EDA158B52D}" destId="{0FDE5E24-B234-46C4-A1B3-262F509A75A3}" srcOrd="12" destOrd="0" presId="urn:microsoft.com/office/officeart/2005/8/layout/lProcess2"/>
    <dgm:cxn modelId="{FA9D44F5-31AD-EF4B-AEBA-A3D49CB2EC1A}" type="presParOf" srcId="{CF1EA1BB-4C27-4DE3-9D64-D1EDA158B52D}" destId="{4C670184-0D2E-4713-816D-4A0CD15B0D3F}" srcOrd="13" destOrd="0" presId="urn:microsoft.com/office/officeart/2005/8/layout/lProcess2"/>
    <dgm:cxn modelId="{C43515DF-E4A0-8F48-AAEF-7A2A792C1737}" type="presParOf" srcId="{CF1EA1BB-4C27-4DE3-9D64-D1EDA158B52D}" destId="{5266C064-F8D1-4AF1-9CBC-9FC5F2813BD0}" srcOrd="14" destOrd="0" presId="urn:microsoft.com/office/officeart/2005/8/layout/lProcess2"/>
    <dgm:cxn modelId="{ED21AFD8-F571-EE44-8A85-08CC2955AF88}" type="presParOf" srcId="{5C592909-0BEB-4184-9B24-7BF044C34968}" destId="{972F4A2F-F417-46EF-BF82-405DE1667C23}" srcOrd="3" destOrd="0" presId="urn:microsoft.com/office/officeart/2005/8/layout/lProcess2"/>
    <dgm:cxn modelId="{B9672667-B872-594E-B4B6-3B35A59C97CA}" type="presParOf" srcId="{5C592909-0BEB-4184-9B24-7BF044C34968}" destId="{E28AA7DA-AA3C-46A4-ADEC-2C73258113D0}" srcOrd="4" destOrd="0" presId="urn:microsoft.com/office/officeart/2005/8/layout/lProcess2"/>
    <dgm:cxn modelId="{4B6F1366-F000-E64F-B483-6E2522B864BA}" type="presParOf" srcId="{E28AA7DA-AA3C-46A4-ADEC-2C73258113D0}" destId="{51084AED-929B-458A-BBD7-21BE23B71C96}" srcOrd="0" destOrd="0" presId="urn:microsoft.com/office/officeart/2005/8/layout/lProcess2"/>
    <dgm:cxn modelId="{A1D327F5-9CD5-4A4C-8AB7-62E756D69A6B}" type="presParOf" srcId="{E28AA7DA-AA3C-46A4-ADEC-2C73258113D0}" destId="{AE8FB4A4-B136-41AD-AFAC-D8A35CFE9887}" srcOrd="1" destOrd="0" presId="urn:microsoft.com/office/officeart/2005/8/layout/lProcess2"/>
    <dgm:cxn modelId="{81B53F01-1E1B-DA44-B331-7C15C2BA3C52}" type="presParOf" srcId="{E28AA7DA-AA3C-46A4-ADEC-2C73258113D0}" destId="{5F508739-046D-47E1-AC10-83698E45267D}" srcOrd="2" destOrd="0" presId="urn:microsoft.com/office/officeart/2005/8/layout/lProcess2"/>
    <dgm:cxn modelId="{CBD602A2-8F49-5F43-951C-913BF2334E90}" type="presParOf" srcId="{5F508739-046D-47E1-AC10-83698E45267D}" destId="{075A2F91-59C3-46D0-A0B0-BF88FDD07849}" srcOrd="0" destOrd="0" presId="urn:microsoft.com/office/officeart/2005/8/layout/lProcess2"/>
    <dgm:cxn modelId="{3EB8E639-17F7-7542-8C5C-BDBAB19C6868}" type="presParOf" srcId="{075A2F91-59C3-46D0-A0B0-BF88FDD07849}" destId="{F4FABAC5-B52B-4173-B4C0-22775D1C7423}" srcOrd="0" destOrd="0" presId="urn:microsoft.com/office/officeart/2005/8/layout/lProcess2"/>
    <dgm:cxn modelId="{20F7C3E3-1A0E-CF40-9D3B-7F66DBEBB94E}" type="presParOf" srcId="{075A2F91-59C3-46D0-A0B0-BF88FDD07849}" destId="{6A968198-941D-4FFE-8789-F7DE5041342D}" srcOrd="1" destOrd="0" presId="urn:microsoft.com/office/officeart/2005/8/layout/lProcess2"/>
    <dgm:cxn modelId="{E3A5AEC7-1602-6148-A201-E0622729EEFE}" type="presParOf" srcId="{075A2F91-59C3-46D0-A0B0-BF88FDD07849}" destId="{36C2BBBB-906D-437A-AEE4-DE39170C3CC7}" srcOrd="2" destOrd="0" presId="urn:microsoft.com/office/officeart/2005/8/layout/lProcess2"/>
    <dgm:cxn modelId="{7C65B26A-B154-7340-82EC-D1AACBDFE419}" type="presParOf" srcId="{075A2F91-59C3-46D0-A0B0-BF88FDD07849}" destId="{834D1DDF-B7DE-4E7B-85EA-9738A1F0D9C5}" srcOrd="3" destOrd="0" presId="urn:microsoft.com/office/officeart/2005/8/layout/lProcess2"/>
    <dgm:cxn modelId="{A45BEDB8-4790-CB43-B987-743DBB01D51F}" type="presParOf" srcId="{075A2F91-59C3-46D0-A0B0-BF88FDD07849}" destId="{D205DF1F-A6E4-4729-806B-9CE5DEF51193}" srcOrd="4" destOrd="0" presId="urn:microsoft.com/office/officeart/2005/8/layout/lProcess2"/>
    <dgm:cxn modelId="{5CCCB1A1-3BBD-BC43-9519-2CA993E0DAB6}" type="presParOf" srcId="{075A2F91-59C3-46D0-A0B0-BF88FDD07849}" destId="{7C588C12-D2C5-494F-990D-3692D61D2663}" srcOrd="5" destOrd="0" presId="urn:microsoft.com/office/officeart/2005/8/layout/lProcess2"/>
    <dgm:cxn modelId="{9EACA12A-ECC1-F844-8AB2-A4F1A33F3585}" type="presParOf" srcId="{075A2F91-59C3-46D0-A0B0-BF88FDD07849}" destId="{D7FF0C85-8716-43E5-A93A-D7057D34CB10}" srcOrd="6" destOrd="0" presId="urn:microsoft.com/office/officeart/2005/8/layout/lProcess2"/>
    <dgm:cxn modelId="{D7D8E0AD-081B-544C-B3A2-3A9B7E62DE89}" type="presParOf" srcId="{075A2F91-59C3-46D0-A0B0-BF88FDD07849}" destId="{FC3C7EBB-9F0E-4471-8B82-F6A57ACA7A4C}" srcOrd="7" destOrd="0" presId="urn:microsoft.com/office/officeart/2005/8/layout/lProcess2"/>
    <dgm:cxn modelId="{7ABD82E0-BD83-6648-B51A-FD85939BD206}" type="presParOf" srcId="{075A2F91-59C3-46D0-A0B0-BF88FDD07849}" destId="{26ABBC02-2A06-4961-9726-30B7191C90F9}" srcOrd="8" destOrd="0" presId="urn:microsoft.com/office/officeart/2005/8/layout/lProcess2"/>
    <dgm:cxn modelId="{8C83741F-02E4-1648-8996-35A76F45ABE0}" type="presParOf" srcId="{075A2F91-59C3-46D0-A0B0-BF88FDD07849}" destId="{8B6505C5-073D-441F-BCB3-F2892F17095F}" srcOrd="9" destOrd="0" presId="urn:microsoft.com/office/officeart/2005/8/layout/lProcess2"/>
    <dgm:cxn modelId="{3449E1A3-296D-3F43-B47B-7DDFED082F5A}" type="presParOf" srcId="{075A2F91-59C3-46D0-A0B0-BF88FDD07849}" destId="{E30E8FB0-6192-4E94-AF20-316BB95F685F}" srcOrd="10" destOrd="0" presId="urn:microsoft.com/office/officeart/2005/8/layout/lProcess2"/>
    <dgm:cxn modelId="{DCF30C98-A119-E64F-B4EC-CCFE2F91D300}" type="presParOf" srcId="{075A2F91-59C3-46D0-A0B0-BF88FDD07849}" destId="{6CA9DC17-3218-420E-B102-275019A6EF7C}" srcOrd="11" destOrd="0" presId="urn:microsoft.com/office/officeart/2005/8/layout/lProcess2"/>
    <dgm:cxn modelId="{F00A85AB-06FF-424A-9952-EF462F9EEBEF}" type="presParOf" srcId="{075A2F91-59C3-46D0-A0B0-BF88FDD07849}" destId="{CCA8EFBD-E79B-400D-85C5-5E53F0B55AD9}" srcOrd="12" destOrd="0" presId="urn:microsoft.com/office/officeart/2005/8/layout/lProcess2"/>
    <dgm:cxn modelId="{6A8F5DF8-1686-2B42-8C94-AF22303C2982}" type="presParOf" srcId="{075A2F91-59C3-46D0-A0B0-BF88FDD07849}" destId="{5032466B-B454-4EA9-9145-D32B4C7859F2}" srcOrd="13" destOrd="0" presId="urn:microsoft.com/office/officeart/2005/8/layout/lProcess2"/>
    <dgm:cxn modelId="{2F9D1A83-9209-9445-A59A-626E5D0D40FD}" type="presParOf" srcId="{075A2F91-59C3-46D0-A0B0-BF88FDD07849}" destId="{942E7379-8E72-4CC9-BDB3-65FFEC97174C}" srcOrd="1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0F816F-CEAB-46A4-BF05-A8F4450AF9A2}" type="doc">
      <dgm:prSet loTypeId="urn:microsoft.com/office/officeart/2005/8/layout/lProcess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cs-CZ"/>
        </a:p>
      </dgm:t>
    </dgm:pt>
    <dgm:pt modelId="{EA2D6B4C-2316-4B8E-BF45-6AA2AFDBB35D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0" i="0" dirty="0" smtClean="0">
              <a:latin typeface="Gill Sans Light"/>
              <a:cs typeface="Gill Sans Light"/>
            </a:rPr>
            <a:t>AGLOBEX</a:t>
          </a:r>
          <a:br>
            <a:rPr lang="en-US" b="0" i="0" dirty="0" smtClean="0">
              <a:latin typeface="Gill Sans Light"/>
              <a:cs typeface="Gill Sans Light"/>
            </a:rPr>
          </a:br>
          <a:r>
            <a:rPr lang="en-US" b="0" i="0" dirty="0" smtClean="0">
              <a:latin typeface="Gill Sans Light"/>
              <a:cs typeface="Gill Sans Light"/>
            </a:rPr>
            <a:t>Simulation</a:t>
          </a:r>
          <a:endParaRPr lang="cs-CZ" b="0" i="0" dirty="0">
            <a:latin typeface="Gill Sans Light"/>
            <a:cs typeface="Gill Sans Light"/>
          </a:endParaRPr>
        </a:p>
      </dgm:t>
    </dgm:pt>
    <dgm:pt modelId="{DC010C8C-E901-4338-9594-210B21AB10DE}" type="parTrans" cxnId="{62453EF1-9815-4B48-934B-625ACC601495}">
      <dgm:prSet/>
      <dgm:spPr/>
      <dgm:t>
        <a:bodyPr/>
        <a:lstStyle/>
        <a:p>
          <a:endParaRPr lang="cs-CZ"/>
        </a:p>
      </dgm:t>
    </dgm:pt>
    <dgm:pt modelId="{1D8C3A30-E738-4AA6-B1D6-C57875B404D3}" type="sibTrans" cxnId="{62453EF1-9815-4B48-934B-625ACC601495}">
      <dgm:prSet/>
      <dgm:spPr/>
      <dgm:t>
        <a:bodyPr/>
        <a:lstStyle/>
        <a:p>
          <a:endParaRPr lang="cs-CZ"/>
        </a:p>
      </dgm:t>
    </dgm:pt>
    <dgm:pt modelId="{3DAB9CCC-9F27-47C0-9CA9-3A5C178D37A3}">
      <dgm:prSet phldrT="[Text]"/>
      <dgm:spPr/>
      <dgm:t>
        <a:bodyPr/>
        <a:lstStyle/>
        <a:p>
          <a:r>
            <a:rPr lang="en-US" dirty="0" smtClean="0"/>
            <a:t>real-time</a:t>
          </a:r>
          <a:endParaRPr lang="cs-CZ" dirty="0"/>
        </a:p>
      </dgm:t>
    </dgm:pt>
    <dgm:pt modelId="{591092CB-0454-4619-8B8B-106D5AACAF96}" type="parTrans" cxnId="{2F47E4A3-DFBC-4814-B998-4637AE59814E}">
      <dgm:prSet/>
      <dgm:spPr/>
      <dgm:t>
        <a:bodyPr/>
        <a:lstStyle/>
        <a:p>
          <a:endParaRPr lang="cs-CZ"/>
        </a:p>
      </dgm:t>
    </dgm:pt>
    <dgm:pt modelId="{9037DBFC-BD00-47EA-BB11-567C864954E8}" type="sibTrans" cxnId="{2F47E4A3-DFBC-4814-B998-4637AE59814E}">
      <dgm:prSet/>
      <dgm:spPr/>
      <dgm:t>
        <a:bodyPr/>
        <a:lstStyle/>
        <a:p>
          <a:endParaRPr lang="cs-CZ"/>
        </a:p>
      </dgm:t>
    </dgm:pt>
    <dgm:pt modelId="{B4D9AD77-4588-4F78-80B7-DFF1663CB5FD}">
      <dgm:prSet phldrT="[Text]"/>
      <dgm:spPr/>
      <dgm:t>
        <a:bodyPr/>
        <a:lstStyle/>
        <a:p>
          <a:r>
            <a:rPr lang="en-US" dirty="0" smtClean="0"/>
            <a:t>non-deterministic </a:t>
          </a:r>
          <a:endParaRPr lang="cs-CZ" dirty="0"/>
        </a:p>
      </dgm:t>
    </dgm:pt>
    <dgm:pt modelId="{D27AD3A3-F072-4D14-8FB6-90B9601F3A45}" type="parTrans" cxnId="{D410BF03-464F-457D-B100-943EE6C2F7DC}">
      <dgm:prSet/>
      <dgm:spPr/>
      <dgm:t>
        <a:bodyPr/>
        <a:lstStyle/>
        <a:p>
          <a:endParaRPr lang="cs-CZ"/>
        </a:p>
      </dgm:t>
    </dgm:pt>
    <dgm:pt modelId="{6459792E-2EFA-47BD-BB8A-164FE6045BE7}" type="sibTrans" cxnId="{D410BF03-464F-457D-B100-943EE6C2F7DC}">
      <dgm:prSet/>
      <dgm:spPr/>
      <dgm:t>
        <a:bodyPr/>
        <a:lstStyle/>
        <a:p>
          <a:endParaRPr lang="cs-CZ"/>
        </a:p>
      </dgm:t>
    </dgm:pt>
    <dgm:pt modelId="{739A68AC-BD39-4670-A381-54543671D9DA}">
      <dgm:prSet phldrT="[Text]"/>
      <dgm:spPr/>
      <dgm:t>
        <a:bodyPr/>
        <a:lstStyle/>
        <a:p>
          <a:r>
            <a:rPr lang="en-US" dirty="0" smtClean="0"/>
            <a:t>event-driven</a:t>
          </a:r>
          <a:endParaRPr lang="cs-CZ" dirty="0"/>
        </a:p>
      </dgm:t>
    </dgm:pt>
    <dgm:pt modelId="{D03BFFFD-4204-4B22-BF58-25499CE9885E}" type="parTrans" cxnId="{19FA50B8-1804-4A26-8327-F24A57AA528E}">
      <dgm:prSet/>
      <dgm:spPr/>
      <dgm:t>
        <a:bodyPr/>
        <a:lstStyle/>
        <a:p>
          <a:endParaRPr lang="cs-CZ"/>
        </a:p>
      </dgm:t>
    </dgm:pt>
    <dgm:pt modelId="{7BF36407-BDBE-4F7C-8562-76795F977C73}" type="sibTrans" cxnId="{19FA50B8-1804-4A26-8327-F24A57AA528E}">
      <dgm:prSet/>
      <dgm:spPr/>
      <dgm:t>
        <a:bodyPr/>
        <a:lstStyle/>
        <a:p>
          <a:endParaRPr lang="cs-CZ"/>
        </a:p>
      </dgm:t>
    </dgm:pt>
    <dgm:pt modelId="{DB7F6F72-C288-4E76-BF1B-C8A70DD0797A}">
      <dgm:prSet phldrT="[Text]"/>
      <dgm:spPr/>
      <dgm:t>
        <a:bodyPr/>
        <a:lstStyle/>
        <a:p>
          <a:r>
            <a:rPr lang="en-US" dirty="0" smtClean="0"/>
            <a:t>deterministic</a:t>
          </a:r>
          <a:endParaRPr lang="cs-CZ" dirty="0"/>
        </a:p>
      </dgm:t>
    </dgm:pt>
    <dgm:pt modelId="{50F0E03E-2B4F-465B-8434-9127E278848F}" type="parTrans" cxnId="{04A1AE2C-7F9B-4EBE-A60A-726364C2B2CA}">
      <dgm:prSet/>
      <dgm:spPr/>
      <dgm:t>
        <a:bodyPr/>
        <a:lstStyle/>
        <a:p>
          <a:endParaRPr lang="cs-CZ"/>
        </a:p>
      </dgm:t>
    </dgm:pt>
    <dgm:pt modelId="{70BF8967-AC9F-47E5-B47A-0BDE834CCA05}" type="sibTrans" cxnId="{04A1AE2C-7F9B-4EBE-A60A-726364C2B2CA}">
      <dgm:prSet/>
      <dgm:spPr/>
      <dgm:t>
        <a:bodyPr/>
        <a:lstStyle/>
        <a:p>
          <a:endParaRPr lang="cs-CZ"/>
        </a:p>
      </dgm:t>
    </dgm:pt>
    <dgm:pt modelId="{1F88D438-25B9-419A-A413-7EE7DB21A735}">
      <dgm:prSet phldrT="[Text]"/>
      <dgm:spPr>
        <a:solidFill>
          <a:srgbClr val="D9D9D9"/>
        </a:solidFill>
      </dgm:spPr>
      <dgm:t>
        <a:bodyPr/>
        <a:lstStyle/>
        <a:p>
          <a:r>
            <a:rPr lang="en-US" b="0" i="0" dirty="0" smtClean="0">
              <a:latin typeface="Gill Sans Light"/>
              <a:cs typeface="Gill Sans Light"/>
            </a:rPr>
            <a:t>Intermittent AX Simulation</a:t>
          </a:r>
          <a:endParaRPr lang="cs-CZ" b="0" i="0" dirty="0">
            <a:latin typeface="Gill Sans Light"/>
            <a:cs typeface="Gill Sans Light"/>
          </a:endParaRPr>
        </a:p>
      </dgm:t>
    </dgm:pt>
    <dgm:pt modelId="{6AC48EAF-010C-4DCA-B907-254D8128E57D}" type="parTrans" cxnId="{2C22421A-3077-4A1F-BA50-B06F568024AB}">
      <dgm:prSet/>
      <dgm:spPr/>
      <dgm:t>
        <a:bodyPr/>
        <a:lstStyle/>
        <a:p>
          <a:endParaRPr lang="en-US"/>
        </a:p>
      </dgm:t>
    </dgm:pt>
    <dgm:pt modelId="{C2B2BA9F-912A-43F1-9C4B-2437067C6CD9}" type="sibTrans" cxnId="{2C22421A-3077-4A1F-BA50-B06F568024AB}">
      <dgm:prSet/>
      <dgm:spPr/>
      <dgm:t>
        <a:bodyPr/>
        <a:lstStyle/>
        <a:p>
          <a:endParaRPr lang="en-US"/>
        </a:p>
      </dgm:t>
    </dgm:pt>
    <dgm:pt modelId="{F22F0EAC-083E-463F-8B87-627AB0CE33F9}">
      <dgm:prSet phldrT="[Text]"/>
      <dgm:spPr/>
      <dgm:t>
        <a:bodyPr/>
        <a:lstStyle/>
        <a:p>
          <a:r>
            <a:rPr lang="en-US" dirty="0" smtClean="0"/>
            <a:t>hybrid architecture</a:t>
          </a:r>
          <a:endParaRPr lang="cs-CZ" dirty="0"/>
        </a:p>
      </dgm:t>
    </dgm:pt>
    <dgm:pt modelId="{935E5E05-78E5-4F0E-8C34-5D22852802CE}" type="parTrans" cxnId="{BD64CCB1-1A24-42C0-A5FF-9EBE2002F890}">
      <dgm:prSet/>
      <dgm:spPr/>
      <dgm:t>
        <a:bodyPr/>
        <a:lstStyle/>
        <a:p>
          <a:endParaRPr lang="en-US"/>
        </a:p>
      </dgm:t>
    </dgm:pt>
    <dgm:pt modelId="{4ED5DA03-F6EB-44B8-BD4C-F665BE3AF8DC}" type="sibTrans" cxnId="{BD64CCB1-1A24-42C0-A5FF-9EBE2002F890}">
      <dgm:prSet/>
      <dgm:spPr/>
      <dgm:t>
        <a:bodyPr/>
        <a:lstStyle/>
        <a:p>
          <a:endParaRPr lang="en-US"/>
        </a:p>
      </dgm:t>
    </dgm:pt>
    <dgm:pt modelId="{47FAE23F-C99A-4C2B-BFBF-507135638273}">
      <dgm:prSet phldrT="[Text]"/>
      <dgm:spPr/>
      <dgm:t>
        <a:bodyPr/>
        <a:lstStyle/>
        <a:p>
          <a:r>
            <a:rPr lang="en-US" dirty="0" smtClean="0"/>
            <a:t>round-based</a:t>
          </a:r>
          <a:endParaRPr lang="cs-CZ" dirty="0"/>
        </a:p>
      </dgm:t>
    </dgm:pt>
    <dgm:pt modelId="{BCAC6E31-DBD4-4E29-929B-BD0884057536}" type="parTrans" cxnId="{D53D1F15-732A-4D5F-AB0E-50B698C7F0AE}">
      <dgm:prSet/>
      <dgm:spPr/>
      <dgm:t>
        <a:bodyPr/>
        <a:lstStyle/>
        <a:p>
          <a:endParaRPr lang="en-US"/>
        </a:p>
      </dgm:t>
    </dgm:pt>
    <dgm:pt modelId="{83D64D64-E784-449B-B6C2-76335EF7DD85}" type="sibTrans" cxnId="{D53D1F15-732A-4D5F-AB0E-50B698C7F0AE}">
      <dgm:prSet/>
      <dgm:spPr/>
      <dgm:t>
        <a:bodyPr/>
        <a:lstStyle/>
        <a:p>
          <a:endParaRPr lang="en-US"/>
        </a:p>
      </dgm:t>
    </dgm:pt>
    <dgm:pt modelId="{369A0897-85AC-458D-9AB4-A1EFB5E72961}">
      <dgm:prSet phldrT="[Text]"/>
      <dgm:spPr/>
      <dgm:t>
        <a:bodyPr/>
        <a:lstStyle/>
        <a:p>
          <a:r>
            <a:rPr lang="en-US" dirty="0" smtClean="0"/>
            <a:t>deterministic</a:t>
          </a:r>
          <a:endParaRPr lang="cs-CZ" dirty="0"/>
        </a:p>
      </dgm:t>
    </dgm:pt>
    <dgm:pt modelId="{2B3D9586-D9E1-4AD9-B42A-3D822DE97F04}" type="parTrans" cxnId="{9E533FCF-7159-4AD8-BC79-2198347F7120}">
      <dgm:prSet/>
      <dgm:spPr/>
      <dgm:t>
        <a:bodyPr/>
        <a:lstStyle/>
        <a:p>
          <a:endParaRPr lang="en-US"/>
        </a:p>
      </dgm:t>
    </dgm:pt>
    <dgm:pt modelId="{D21AC81F-16A8-489D-9D75-5F2080424317}" type="sibTrans" cxnId="{9E533FCF-7159-4AD8-BC79-2198347F7120}">
      <dgm:prSet/>
      <dgm:spPr/>
      <dgm:t>
        <a:bodyPr/>
        <a:lstStyle/>
        <a:p>
          <a:endParaRPr lang="en-US"/>
        </a:p>
      </dgm:t>
    </dgm:pt>
    <dgm:pt modelId="{692AC0D0-2F6C-45FE-B2EF-7EAA2FD1C9AF}">
      <dgm:prSet phldrT="[Text]"/>
      <dgm:spPr/>
      <dgm:t>
        <a:bodyPr/>
        <a:lstStyle/>
        <a:p>
          <a:r>
            <a:rPr lang="en-US" dirty="0" smtClean="0"/>
            <a:t>distributed environment</a:t>
          </a:r>
          <a:endParaRPr lang="cs-CZ" dirty="0"/>
        </a:p>
      </dgm:t>
    </dgm:pt>
    <dgm:pt modelId="{0F49E0A8-6EAC-4B57-B4D2-60AF195C232D}" type="parTrans" cxnId="{F813289C-908A-4808-904C-8FC35F765D87}">
      <dgm:prSet/>
      <dgm:spPr/>
      <dgm:t>
        <a:bodyPr/>
        <a:lstStyle/>
        <a:p>
          <a:endParaRPr lang="en-US"/>
        </a:p>
      </dgm:t>
    </dgm:pt>
    <dgm:pt modelId="{5F3F7907-66E5-4FCF-89F1-86677AF36D67}" type="sibTrans" cxnId="{F813289C-908A-4808-904C-8FC35F765D87}">
      <dgm:prSet/>
      <dgm:spPr/>
      <dgm:t>
        <a:bodyPr/>
        <a:lstStyle/>
        <a:p>
          <a:endParaRPr lang="en-US"/>
        </a:p>
      </dgm:t>
    </dgm:pt>
    <dgm:pt modelId="{A20E502C-3B10-445C-8B74-BBAC58AE6083}">
      <dgm:prSet phldrT="[Text]"/>
      <dgm:spPr/>
      <dgm:t>
        <a:bodyPr/>
        <a:lstStyle/>
        <a:p>
          <a:r>
            <a:rPr lang="en-US" dirty="0" smtClean="0"/>
            <a:t>centralized environment</a:t>
          </a:r>
          <a:endParaRPr lang="cs-CZ" dirty="0"/>
        </a:p>
      </dgm:t>
    </dgm:pt>
    <dgm:pt modelId="{A5F09539-FD27-43D9-B784-A9BADA9644ED}" type="parTrans" cxnId="{5BD82C46-70CE-485E-A05E-5EA6B6ED9639}">
      <dgm:prSet/>
      <dgm:spPr/>
      <dgm:t>
        <a:bodyPr/>
        <a:lstStyle/>
        <a:p>
          <a:endParaRPr lang="en-US"/>
        </a:p>
      </dgm:t>
    </dgm:pt>
    <dgm:pt modelId="{82EF9B98-25A6-487C-9737-1600AD6BCA91}" type="sibTrans" cxnId="{5BD82C46-70CE-485E-A05E-5EA6B6ED9639}">
      <dgm:prSet/>
      <dgm:spPr/>
      <dgm:t>
        <a:bodyPr/>
        <a:lstStyle/>
        <a:p>
          <a:endParaRPr lang="en-US"/>
        </a:p>
      </dgm:t>
    </dgm:pt>
    <dgm:pt modelId="{4267B180-6816-44FF-BB8A-352EB68AA2F1}">
      <dgm:prSet phldrT="[Text]"/>
      <dgm:spPr/>
      <dgm:t>
        <a:bodyPr/>
        <a:lstStyle/>
        <a:p>
          <a:r>
            <a:rPr lang="en-US" dirty="0" smtClean="0"/>
            <a:t>repeated simulations</a:t>
          </a:r>
          <a:endParaRPr lang="cs-CZ" dirty="0"/>
        </a:p>
      </dgm:t>
    </dgm:pt>
    <dgm:pt modelId="{EC3974CC-F9E9-412C-B44A-509BE85056A3}" type="parTrans" cxnId="{74DC1C8E-6E5B-4431-AB79-2F09BDA7A38E}">
      <dgm:prSet/>
      <dgm:spPr/>
      <dgm:t>
        <a:bodyPr/>
        <a:lstStyle/>
        <a:p>
          <a:endParaRPr lang="en-US"/>
        </a:p>
      </dgm:t>
    </dgm:pt>
    <dgm:pt modelId="{3FB683FB-615D-4771-8398-3CB0733212E7}" type="sibTrans" cxnId="{74DC1C8E-6E5B-4431-AB79-2F09BDA7A38E}">
      <dgm:prSet/>
      <dgm:spPr/>
      <dgm:t>
        <a:bodyPr/>
        <a:lstStyle/>
        <a:p>
          <a:endParaRPr lang="en-US"/>
        </a:p>
      </dgm:t>
    </dgm:pt>
    <dgm:pt modelId="{A38F65FC-9E34-407A-99D6-9AB13AE37353}">
      <dgm:prSet phldrT="[Text]"/>
      <dgm:spPr/>
      <dgm:t>
        <a:bodyPr/>
        <a:lstStyle/>
        <a:p>
          <a:r>
            <a:rPr lang="en-US" dirty="0" smtClean="0"/>
            <a:t>centralized environment</a:t>
          </a:r>
          <a:endParaRPr lang="cs-CZ" dirty="0"/>
        </a:p>
      </dgm:t>
    </dgm:pt>
    <dgm:pt modelId="{DCE0D4AC-0592-40A6-9DF3-4BFF004B0465}" type="parTrans" cxnId="{3CEE9F53-56B6-4BA4-942A-6A3D6A107B3F}">
      <dgm:prSet/>
      <dgm:spPr/>
      <dgm:t>
        <a:bodyPr/>
        <a:lstStyle/>
        <a:p>
          <a:endParaRPr lang="en-US"/>
        </a:p>
      </dgm:t>
    </dgm:pt>
    <dgm:pt modelId="{B476C5F1-4EDC-41AD-86C5-D8E61202A6FE}" type="sibTrans" cxnId="{3CEE9F53-56B6-4BA4-942A-6A3D6A107B3F}">
      <dgm:prSet/>
      <dgm:spPr/>
      <dgm:t>
        <a:bodyPr/>
        <a:lstStyle/>
        <a:p>
          <a:endParaRPr lang="en-US"/>
        </a:p>
      </dgm:t>
    </dgm:pt>
    <dgm:pt modelId="{96084103-B5B4-4E0E-8918-8EC81CC525C8}">
      <dgm:prSet phldrT="[Text]"/>
      <dgm:spPr/>
      <dgm:t>
        <a:bodyPr/>
        <a:lstStyle/>
        <a:p>
          <a:r>
            <a:rPr lang="en-US" dirty="0" smtClean="0"/>
            <a:t>classical architecture</a:t>
          </a:r>
          <a:endParaRPr lang="cs-CZ" dirty="0"/>
        </a:p>
      </dgm:t>
    </dgm:pt>
    <dgm:pt modelId="{6A41B982-386C-4028-90B1-64647B3A0322}" type="parTrans" cxnId="{2250310A-7FBB-4DCB-9ABA-B7FBA45BF70F}">
      <dgm:prSet/>
      <dgm:spPr/>
      <dgm:t>
        <a:bodyPr/>
        <a:lstStyle/>
        <a:p>
          <a:endParaRPr lang="en-US"/>
        </a:p>
      </dgm:t>
    </dgm:pt>
    <dgm:pt modelId="{08CB4D83-23A3-4EA5-A277-D7020C68A751}" type="sibTrans" cxnId="{2250310A-7FBB-4DCB-9ABA-B7FBA45BF70F}">
      <dgm:prSet/>
      <dgm:spPr/>
      <dgm:t>
        <a:bodyPr/>
        <a:lstStyle/>
        <a:p>
          <a:endParaRPr lang="en-US"/>
        </a:p>
      </dgm:t>
    </dgm:pt>
    <dgm:pt modelId="{C100A71B-EE96-4646-A239-4218EC271AB8}">
      <dgm:prSet phldrT="[Text]"/>
      <dgm:spPr/>
      <dgm:t>
        <a:bodyPr/>
        <a:lstStyle/>
        <a:p>
          <a:r>
            <a:rPr lang="en-US" dirty="0" err="1" smtClean="0"/>
            <a:t>state+beharior</a:t>
          </a:r>
          <a:r>
            <a:rPr lang="en-US" dirty="0" smtClean="0"/>
            <a:t> in entity</a:t>
          </a:r>
          <a:endParaRPr lang="cs-CZ" dirty="0"/>
        </a:p>
      </dgm:t>
    </dgm:pt>
    <dgm:pt modelId="{70858802-5803-40AA-80B4-DA40531F54CA}" type="parTrans" cxnId="{50F09A71-6E23-4735-88EA-92320FBEBC0D}">
      <dgm:prSet/>
      <dgm:spPr/>
      <dgm:t>
        <a:bodyPr/>
        <a:lstStyle/>
        <a:p>
          <a:endParaRPr lang="en-US"/>
        </a:p>
      </dgm:t>
    </dgm:pt>
    <dgm:pt modelId="{83A2814D-AC63-4DD7-A12A-53C51E7690B3}" type="sibTrans" cxnId="{50F09A71-6E23-4735-88EA-92320FBEBC0D}">
      <dgm:prSet/>
      <dgm:spPr/>
      <dgm:t>
        <a:bodyPr/>
        <a:lstStyle/>
        <a:p>
          <a:endParaRPr lang="en-US"/>
        </a:p>
      </dgm:t>
    </dgm:pt>
    <dgm:pt modelId="{4944395B-2065-44CC-AECE-A024435121E9}">
      <dgm:prSet phldrT="[Text]"/>
      <dgm:spPr/>
      <dgm:t>
        <a:bodyPr/>
        <a:lstStyle/>
        <a:p>
          <a:r>
            <a:rPr lang="en-US" dirty="0" err="1" smtClean="0"/>
            <a:t>state+beharior</a:t>
          </a:r>
          <a:r>
            <a:rPr lang="en-US" dirty="0" smtClean="0"/>
            <a:t> in entity</a:t>
          </a:r>
          <a:endParaRPr lang="cs-CZ" dirty="0"/>
        </a:p>
      </dgm:t>
    </dgm:pt>
    <dgm:pt modelId="{570835FB-1EA1-45A1-B61F-A2FFF1326486}" type="parTrans" cxnId="{E7CD01BD-7FE3-4F4E-860B-E33FE3202C11}">
      <dgm:prSet/>
      <dgm:spPr/>
      <dgm:t>
        <a:bodyPr/>
        <a:lstStyle/>
        <a:p>
          <a:endParaRPr lang="en-US"/>
        </a:p>
      </dgm:t>
    </dgm:pt>
    <dgm:pt modelId="{61017799-477A-4F58-AFF8-D4385F169D4C}" type="sibTrans" cxnId="{E7CD01BD-7FE3-4F4E-860B-E33FE3202C11}">
      <dgm:prSet/>
      <dgm:spPr/>
      <dgm:t>
        <a:bodyPr/>
        <a:lstStyle/>
        <a:p>
          <a:endParaRPr lang="en-US"/>
        </a:p>
      </dgm:t>
    </dgm:pt>
    <dgm:pt modelId="{2036675A-7164-4F89-A4F8-2B565E048231}">
      <dgm:prSet phldrT="[Text]"/>
      <dgm:spPr/>
      <dgm:t>
        <a:bodyPr/>
        <a:lstStyle/>
        <a:p>
          <a:r>
            <a:rPr lang="en-US" dirty="0" smtClean="0"/>
            <a:t>separated entity states</a:t>
          </a:r>
          <a:endParaRPr lang="cs-CZ" dirty="0"/>
        </a:p>
      </dgm:t>
    </dgm:pt>
    <dgm:pt modelId="{AA0C3CCD-D3AF-445C-9078-3D2277E61031}" type="parTrans" cxnId="{4098E724-4A0C-42DA-A1D3-2AE127A0F604}">
      <dgm:prSet/>
      <dgm:spPr/>
      <dgm:t>
        <a:bodyPr/>
        <a:lstStyle/>
        <a:p>
          <a:endParaRPr lang="en-US"/>
        </a:p>
      </dgm:t>
    </dgm:pt>
    <dgm:pt modelId="{A094FD69-BF38-4442-84B9-6CA064E122BE}" type="sibTrans" cxnId="{4098E724-4A0C-42DA-A1D3-2AE127A0F604}">
      <dgm:prSet/>
      <dgm:spPr/>
      <dgm:t>
        <a:bodyPr/>
        <a:lstStyle/>
        <a:p>
          <a:endParaRPr lang="en-US"/>
        </a:p>
      </dgm:t>
    </dgm:pt>
    <dgm:pt modelId="{EC7A3162-31B8-4415-8047-FAE52ACC7A98}">
      <dgm:prSet phldrT="[Text]"/>
      <dgm:spPr/>
      <dgm:t>
        <a:bodyPr/>
        <a:lstStyle/>
        <a:p>
          <a:r>
            <a:rPr lang="en-US" dirty="0" smtClean="0"/>
            <a:t>centralized simulation</a:t>
          </a:r>
          <a:endParaRPr lang="cs-CZ" dirty="0"/>
        </a:p>
      </dgm:t>
    </dgm:pt>
    <dgm:pt modelId="{C022ACFA-D3C4-42D3-A082-CE432035C0E2}" type="parTrans" cxnId="{20E3EE3B-80FB-4A97-AA7F-0FFD2FF41CD2}">
      <dgm:prSet/>
      <dgm:spPr/>
      <dgm:t>
        <a:bodyPr/>
        <a:lstStyle/>
        <a:p>
          <a:endParaRPr lang="en-US"/>
        </a:p>
      </dgm:t>
    </dgm:pt>
    <dgm:pt modelId="{3DAF15C2-907D-43E3-ABD0-CCDC5585F860}" type="sibTrans" cxnId="{20E3EE3B-80FB-4A97-AA7F-0FFD2FF41CD2}">
      <dgm:prSet/>
      <dgm:spPr/>
      <dgm:t>
        <a:bodyPr/>
        <a:lstStyle/>
        <a:p>
          <a:endParaRPr lang="en-US"/>
        </a:p>
      </dgm:t>
    </dgm:pt>
    <dgm:pt modelId="{A68F4125-5E3C-4EC3-BC5A-C4B8880406CD}">
      <dgm:prSet phldrT="[Text]"/>
      <dgm:spPr/>
      <dgm:t>
        <a:bodyPr/>
        <a:lstStyle/>
        <a:p>
          <a:r>
            <a:rPr lang="en-US" smtClean="0"/>
            <a:t>distriuted simulation</a:t>
          </a:r>
          <a:endParaRPr lang="cs-CZ" dirty="0"/>
        </a:p>
      </dgm:t>
    </dgm:pt>
    <dgm:pt modelId="{60C9B996-6718-41BC-88DC-3D8C176E3DB7}" type="parTrans" cxnId="{7AB81A2E-093F-420F-B3EB-9A99B2D4E5CF}">
      <dgm:prSet/>
      <dgm:spPr/>
      <dgm:t>
        <a:bodyPr/>
        <a:lstStyle/>
        <a:p>
          <a:endParaRPr lang="en-US"/>
        </a:p>
      </dgm:t>
    </dgm:pt>
    <dgm:pt modelId="{985B6E75-0712-4C6C-A123-C8E79EDF1289}" type="sibTrans" cxnId="{7AB81A2E-093F-420F-B3EB-9A99B2D4E5CF}">
      <dgm:prSet/>
      <dgm:spPr/>
      <dgm:t>
        <a:bodyPr/>
        <a:lstStyle/>
        <a:p>
          <a:endParaRPr lang="en-US"/>
        </a:p>
      </dgm:t>
    </dgm:pt>
    <dgm:pt modelId="{CDE534EF-8508-4941-BFE9-E8E302364E3D}">
      <dgm:prSet phldrT="[Text]"/>
      <dgm:spPr/>
      <dgm:t>
        <a:bodyPr/>
        <a:lstStyle/>
        <a:p>
          <a:r>
            <a:rPr lang="en-US" dirty="0" smtClean="0"/>
            <a:t>parallelized simulation</a:t>
          </a:r>
          <a:endParaRPr lang="cs-CZ" dirty="0"/>
        </a:p>
      </dgm:t>
    </dgm:pt>
    <dgm:pt modelId="{14C91CAB-99B0-460A-AE93-A00B2B3E0900}" type="parTrans" cxnId="{AED3F6F1-5D38-43CE-839E-00151CBD242D}">
      <dgm:prSet/>
      <dgm:spPr/>
      <dgm:t>
        <a:bodyPr/>
        <a:lstStyle/>
        <a:p>
          <a:endParaRPr lang="en-US"/>
        </a:p>
      </dgm:t>
    </dgm:pt>
    <dgm:pt modelId="{A9EE1D58-BDF3-4311-AA57-8F7DEFCDD941}" type="sibTrans" cxnId="{AED3F6F1-5D38-43CE-839E-00151CBD242D}">
      <dgm:prSet/>
      <dgm:spPr/>
      <dgm:t>
        <a:bodyPr/>
        <a:lstStyle/>
        <a:p>
          <a:endParaRPr lang="en-US"/>
        </a:p>
      </dgm:t>
    </dgm:pt>
    <dgm:pt modelId="{FCCF7B4D-58A4-45AA-ADCF-978C946E111D}">
      <dgm:prSet phldrT="[Text]"/>
      <dgm:spPr/>
      <dgm:t>
        <a:bodyPr/>
        <a:lstStyle/>
        <a:p>
          <a:r>
            <a:rPr lang="en-US" dirty="0" smtClean="0"/>
            <a:t>asynchronous agents</a:t>
          </a:r>
          <a:endParaRPr lang="cs-CZ" dirty="0"/>
        </a:p>
      </dgm:t>
    </dgm:pt>
    <dgm:pt modelId="{14E344F8-6C08-4958-B0F3-3D31733E00BA}" type="parTrans" cxnId="{BF00EB3D-86D7-4ED7-A581-2E09B354335B}">
      <dgm:prSet/>
      <dgm:spPr/>
      <dgm:t>
        <a:bodyPr/>
        <a:lstStyle/>
        <a:p>
          <a:endParaRPr lang="en-US"/>
        </a:p>
      </dgm:t>
    </dgm:pt>
    <dgm:pt modelId="{0AB23198-76F4-4176-BFAF-62ED91BD13AD}" type="sibTrans" cxnId="{BF00EB3D-86D7-4ED7-A581-2E09B354335B}">
      <dgm:prSet/>
      <dgm:spPr/>
      <dgm:t>
        <a:bodyPr/>
        <a:lstStyle/>
        <a:p>
          <a:endParaRPr lang="en-US"/>
        </a:p>
      </dgm:t>
    </dgm:pt>
    <dgm:pt modelId="{90F09FCC-1C9F-43DC-9DBF-73D8AB866A6E}">
      <dgm:prSet phldrT="[Text]"/>
      <dgm:spPr/>
      <dgm:t>
        <a:bodyPr/>
        <a:lstStyle/>
        <a:p>
          <a:r>
            <a:rPr lang="en-US" dirty="0" smtClean="0"/>
            <a:t>synchronous agents</a:t>
          </a:r>
          <a:endParaRPr lang="cs-CZ" dirty="0"/>
        </a:p>
      </dgm:t>
    </dgm:pt>
    <dgm:pt modelId="{89752EBA-A351-4B04-8537-B395417B4445}" type="parTrans" cxnId="{F8056A45-296E-47BA-A851-9727AF35C39D}">
      <dgm:prSet/>
      <dgm:spPr/>
      <dgm:t>
        <a:bodyPr/>
        <a:lstStyle/>
        <a:p>
          <a:endParaRPr lang="en-US"/>
        </a:p>
      </dgm:t>
    </dgm:pt>
    <dgm:pt modelId="{568F34B3-F4DF-4DE4-8AAC-FD67684EBB9A}" type="sibTrans" cxnId="{F8056A45-296E-47BA-A851-9727AF35C39D}">
      <dgm:prSet/>
      <dgm:spPr/>
      <dgm:t>
        <a:bodyPr/>
        <a:lstStyle/>
        <a:p>
          <a:endParaRPr lang="en-US"/>
        </a:p>
      </dgm:t>
    </dgm:pt>
    <dgm:pt modelId="{C61CF533-DD1F-407C-B10D-2D1E3CF7C719}">
      <dgm:prSet phldrT="[Text]"/>
      <dgm:spPr/>
      <dgm:t>
        <a:bodyPr/>
        <a:lstStyle/>
        <a:p>
          <a:r>
            <a:rPr lang="en-US" dirty="0" smtClean="0"/>
            <a:t>synchronous agents</a:t>
          </a:r>
          <a:endParaRPr lang="cs-CZ" dirty="0"/>
        </a:p>
      </dgm:t>
    </dgm:pt>
    <dgm:pt modelId="{94EA5BFE-2683-4819-BE48-9E561DD9B82C}" type="parTrans" cxnId="{12FD61A9-34A0-4B60-888A-14520C07B80C}">
      <dgm:prSet/>
      <dgm:spPr/>
      <dgm:t>
        <a:bodyPr/>
        <a:lstStyle/>
        <a:p>
          <a:endParaRPr lang="en-US"/>
        </a:p>
      </dgm:t>
    </dgm:pt>
    <dgm:pt modelId="{FD8EFB51-434D-4C64-B6E9-A493BA67286F}" type="sibTrans" cxnId="{12FD61A9-34A0-4B60-888A-14520C07B80C}">
      <dgm:prSet/>
      <dgm:spPr/>
      <dgm:t>
        <a:bodyPr/>
        <a:lstStyle/>
        <a:p>
          <a:endParaRPr lang="en-US"/>
        </a:p>
      </dgm:t>
    </dgm:pt>
    <dgm:pt modelId="{B829F964-C79C-42ED-AC4C-42CD7C911221}">
      <dgm:prSet phldrT="[Text]"/>
      <dgm:spPr/>
      <dgm:t>
        <a:bodyPr/>
        <a:lstStyle/>
        <a:p>
          <a:r>
            <a:rPr lang="en-US" dirty="0" smtClean="0"/>
            <a:t>hardware in the loop</a:t>
          </a:r>
          <a:endParaRPr lang="cs-CZ" dirty="0"/>
        </a:p>
      </dgm:t>
    </dgm:pt>
    <dgm:pt modelId="{A12FFDCF-759C-42C4-9B16-52E79848EC10}" type="parTrans" cxnId="{D2A84B72-D416-4ED4-B59B-D921FB20A0B6}">
      <dgm:prSet/>
      <dgm:spPr/>
      <dgm:t>
        <a:bodyPr/>
        <a:lstStyle/>
        <a:p>
          <a:endParaRPr lang="en-US"/>
        </a:p>
      </dgm:t>
    </dgm:pt>
    <dgm:pt modelId="{CA978C6F-539A-4879-95DF-D3700C9646C5}" type="sibTrans" cxnId="{D2A84B72-D416-4ED4-B59B-D921FB20A0B6}">
      <dgm:prSet/>
      <dgm:spPr/>
      <dgm:t>
        <a:bodyPr/>
        <a:lstStyle/>
        <a:p>
          <a:endParaRPr lang="en-US"/>
        </a:p>
      </dgm:t>
    </dgm:pt>
    <dgm:pt modelId="{D63B139E-B9F7-4C1F-BDF9-FEA3922C008B}">
      <dgm:prSet phldrT="[Text]"/>
      <dgm:spPr/>
      <dgm:t>
        <a:bodyPr/>
        <a:lstStyle/>
        <a:p>
          <a:r>
            <a:rPr lang="en-US" dirty="0" smtClean="0"/>
            <a:t>synchronous environments</a:t>
          </a:r>
          <a:endParaRPr lang="cs-CZ" dirty="0"/>
        </a:p>
      </dgm:t>
    </dgm:pt>
    <dgm:pt modelId="{6C63FF46-7EAA-48F3-AFE9-D71C960A3198}" type="parTrans" cxnId="{C3884C11-1473-4574-9CF3-C4A829870E7E}">
      <dgm:prSet/>
      <dgm:spPr/>
      <dgm:t>
        <a:bodyPr/>
        <a:lstStyle/>
        <a:p>
          <a:endParaRPr lang="en-US"/>
        </a:p>
      </dgm:t>
    </dgm:pt>
    <dgm:pt modelId="{135F6AB4-B524-4829-B8D0-8CF902BF8A5F}" type="sibTrans" cxnId="{C3884C11-1473-4574-9CF3-C4A829870E7E}">
      <dgm:prSet/>
      <dgm:spPr/>
      <dgm:t>
        <a:bodyPr/>
        <a:lstStyle/>
        <a:p>
          <a:endParaRPr lang="en-US"/>
        </a:p>
      </dgm:t>
    </dgm:pt>
    <dgm:pt modelId="{C3DCB037-A7B4-4E2C-A508-4BCC0DF4CECE}">
      <dgm:prSet phldrT="[Text]"/>
      <dgm:spPr/>
      <dgm:t>
        <a:bodyPr/>
        <a:lstStyle/>
        <a:p>
          <a:r>
            <a:rPr lang="en-US" dirty="0" smtClean="0"/>
            <a:t>time/space </a:t>
          </a:r>
          <a:r>
            <a:rPr lang="en-US" dirty="0" err="1" smtClean="0"/>
            <a:t>heterogenity</a:t>
          </a:r>
          <a:endParaRPr lang="cs-CZ" dirty="0"/>
        </a:p>
      </dgm:t>
    </dgm:pt>
    <dgm:pt modelId="{BDA3C811-0885-43A7-8363-9697F103A4A2}" type="parTrans" cxnId="{94F91837-9375-4018-B6CB-E5AE21C79B0D}">
      <dgm:prSet/>
      <dgm:spPr/>
      <dgm:t>
        <a:bodyPr/>
        <a:lstStyle/>
        <a:p>
          <a:endParaRPr lang="en-US"/>
        </a:p>
      </dgm:t>
    </dgm:pt>
    <dgm:pt modelId="{28864918-1337-438B-A9F4-E22C89CEFC3B}" type="sibTrans" cxnId="{94F91837-9375-4018-B6CB-E5AE21C79B0D}">
      <dgm:prSet/>
      <dgm:spPr/>
      <dgm:t>
        <a:bodyPr/>
        <a:lstStyle/>
        <a:p>
          <a:endParaRPr lang="en-US"/>
        </a:p>
      </dgm:t>
    </dgm:pt>
    <dgm:pt modelId="{C5CB9C76-66F4-44FA-894E-466CABEBA9CC}">
      <dgm:prSet phldrT="[Text]"/>
      <dgm:spPr>
        <a:solidFill>
          <a:srgbClr val="D9D9D9"/>
        </a:solidFill>
      </dgm:spPr>
      <dgm:t>
        <a:bodyPr/>
        <a:lstStyle/>
        <a:p>
          <a:r>
            <a:rPr lang="en-US" b="0" i="0" dirty="0" smtClean="0">
              <a:latin typeface="Gill Sans Light"/>
              <a:cs typeface="Gill Sans Light"/>
            </a:rPr>
            <a:t>ALITE</a:t>
          </a:r>
          <a:br>
            <a:rPr lang="en-US" b="0" i="0" dirty="0" smtClean="0">
              <a:latin typeface="Gill Sans Light"/>
              <a:cs typeface="Gill Sans Light"/>
            </a:rPr>
          </a:br>
          <a:r>
            <a:rPr lang="en-US" b="0" i="0" dirty="0" smtClean="0">
              <a:latin typeface="Gill Sans Light"/>
              <a:cs typeface="Gill Sans Light"/>
            </a:rPr>
            <a:t>Simulation</a:t>
          </a:r>
          <a:endParaRPr lang="cs-CZ" b="0" i="0" dirty="0">
            <a:latin typeface="Gill Sans Light"/>
            <a:cs typeface="Gill Sans Light"/>
          </a:endParaRPr>
        </a:p>
      </dgm:t>
    </dgm:pt>
    <dgm:pt modelId="{E89A06A0-9A54-4031-A9CA-741A990D1ACA}" type="sibTrans" cxnId="{0632F031-18CE-4FF0-B5B0-119B05A0A5AA}">
      <dgm:prSet/>
      <dgm:spPr/>
      <dgm:t>
        <a:bodyPr/>
        <a:lstStyle/>
        <a:p>
          <a:endParaRPr lang="cs-CZ"/>
        </a:p>
      </dgm:t>
    </dgm:pt>
    <dgm:pt modelId="{9B52753D-5887-4494-A9D6-37DA2AE8FFEC}" type="parTrans" cxnId="{0632F031-18CE-4FF0-B5B0-119B05A0A5AA}">
      <dgm:prSet/>
      <dgm:spPr/>
      <dgm:t>
        <a:bodyPr/>
        <a:lstStyle/>
        <a:p>
          <a:endParaRPr lang="cs-CZ"/>
        </a:p>
      </dgm:t>
    </dgm:pt>
    <dgm:pt modelId="{5C592909-0BEB-4184-9B24-7BF044C34968}" type="pres">
      <dgm:prSet presAssocID="{360F816F-CEAB-46A4-BF05-A8F4450AF9A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B9FB0F-84BB-428A-92AC-D769E2CD5526}" type="pres">
      <dgm:prSet presAssocID="{EA2D6B4C-2316-4B8E-BF45-6AA2AFDBB35D}" presName="compNode" presStyleCnt="0"/>
      <dgm:spPr/>
      <dgm:t>
        <a:bodyPr/>
        <a:lstStyle/>
        <a:p>
          <a:endParaRPr lang="en-US"/>
        </a:p>
      </dgm:t>
    </dgm:pt>
    <dgm:pt modelId="{2B3C2888-C861-4019-89A2-AB99A73CC2A3}" type="pres">
      <dgm:prSet presAssocID="{EA2D6B4C-2316-4B8E-BF45-6AA2AFDBB35D}" presName="aNode" presStyleLbl="bgShp" presStyleIdx="0" presStyleCnt="3"/>
      <dgm:spPr/>
      <dgm:t>
        <a:bodyPr/>
        <a:lstStyle/>
        <a:p>
          <a:endParaRPr lang="cs-CZ"/>
        </a:p>
      </dgm:t>
    </dgm:pt>
    <dgm:pt modelId="{0967617A-C8FA-4845-94DF-11BA3B3B7B34}" type="pres">
      <dgm:prSet presAssocID="{EA2D6B4C-2316-4B8E-BF45-6AA2AFDBB35D}" presName="textNode" presStyleLbl="bgShp" presStyleIdx="0" presStyleCnt="3"/>
      <dgm:spPr/>
      <dgm:t>
        <a:bodyPr/>
        <a:lstStyle/>
        <a:p>
          <a:endParaRPr lang="cs-CZ"/>
        </a:p>
      </dgm:t>
    </dgm:pt>
    <dgm:pt modelId="{7F8BFBF8-FA3D-45A1-8CDF-890959FAB28D}" type="pres">
      <dgm:prSet presAssocID="{EA2D6B4C-2316-4B8E-BF45-6AA2AFDBB35D}" presName="compChildNode" presStyleCnt="0"/>
      <dgm:spPr/>
      <dgm:t>
        <a:bodyPr/>
        <a:lstStyle/>
        <a:p>
          <a:endParaRPr lang="en-US"/>
        </a:p>
      </dgm:t>
    </dgm:pt>
    <dgm:pt modelId="{AC159B45-5D55-4CBA-ABD8-8B1F7E610804}" type="pres">
      <dgm:prSet presAssocID="{EA2D6B4C-2316-4B8E-BF45-6AA2AFDBB35D}" presName="theInnerList" presStyleCnt="0"/>
      <dgm:spPr/>
      <dgm:t>
        <a:bodyPr/>
        <a:lstStyle/>
        <a:p>
          <a:endParaRPr lang="en-US"/>
        </a:p>
      </dgm:t>
    </dgm:pt>
    <dgm:pt modelId="{CB97CCA6-1D60-4C75-B1DD-23020FA0E14E}" type="pres">
      <dgm:prSet presAssocID="{3DAB9CCC-9F27-47C0-9CA9-3A5C178D37A3}" presName="childNode" presStyleLbl="node1" presStyleIdx="0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6E365E-D005-4EE2-A1F2-1C4BA790AC6C}" type="pres">
      <dgm:prSet presAssocID="{3DAB9CCC-9F27-47C0-9CA9-3A5C178D37A3}" presName="aSpace2" presStyleCnt="0"/>
      <dgm:spPr/>
      <dgm:t>
        <a:bodyPr/>
        <a:lstStyle/>
        <a:p>
          <a:endParaRPr lang="en-US"/>
        </a:p>
      </dgm:t>
    </dgm:pt>
    <dgm:pt modelId="{630DD356-93CE-489C-B1CA-713468221025}" type="pres">
      <dgm:prSet presAssocID="{B4D9AD77-4588-4F78-80B7-DFF1663CB5FD}" presName="childNode" presStyleLbl="node1" presStyleIdx="1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80EBF79-FED3-435E-9685-21291D389C29}" type="pres">
      <dgm:prSet presAssocID="{B4D9AD77-4588-4F78-80B7-DFF1663CB5FD}" presName="aSpace2" presStyleCnt="0"/>
      <dgm:spPr/>
      <dgm:t>
        <a:bodyPr/>
        <a:lstStyle/>
        <a:p>
          <a:endParaRPr lang="en-US"/>
        </a:p>
      </dgm:t>
    </dgm:pt>
    <dgm:pt modelId="{2B662229-25B4-43D6-A1A1-71F4C3064AA0}" type="pres">
      <dgm:prSet presAssocID="{FCCF7B4D-58A4-45AA-ADCF-978C946E111D}" presName="childNode" presStyleLbl="node1" presStyleIdx="2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1B97E72-8CD5-430D-A31A-2B80A8EF129B}" type="pres">
      <dgm:prSet presAssocID="{FCCF7B4D-58A4-45AA-ADCF-978C946E111D}" presName="aSpace2" presStyleCnt="0"/>
      <dgm:spPr/>
      <dgm:t>
        <a:bodyPr/>
        <a:lstStyle/>
        <a:p>
          <a:endParaRPr lang="en-US"/>
        </a:p>
      </dgm:t>
    </dgm:pt>
    <dgm:pt modelId="{12F06AF0-5BD9-4165-9F74-9CD914E082F3}" type="pres">
      <dgm:prSet presAssocID="{692AC0D0-2F6C-45FE-B2EF-7EAA2FD1C9AF}" presName="childNode" presStyleLbl="node1" presStyleIdx="3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2E9856F-8798-40A5-904B-7D2C3D0848E7}" type="pres">
      <dgm:prSet presAssocID="{692AC0D0-2F6C-45FE-B2EF-7EAA2FD1C9AF}" presName="aSpace2" presStyleCnt="0"/>
      <dgm:spPr/>
      <dgm:t>
        <a:bodyPr/>
        <a:lstStyle/>
        <a:p>
          <a:endParaRPr lang="en-US"/>
        </a:p>
      </dgm:t>
    </dgm:pt>
    <dgm:pt modelId="{A0DCB8FC-2DA1-4168-B292-30CE30E721ED}" type="pres">
      <dgm:prSet presAssocID="{A68F4125-5E3C-4EC3-BC5A-C4B8880406CD}" presName="childNode" presStyleLbl="node1" presStyleIdx="4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10B264B-2B46-4800-9560-EEA2BCE5694E}" type="pres">
      <dgm:prSet presAssocID="{A68F4125-5E3C-4EC3-BC5A-C4B8880406CD}" presName="aSpace2" presStyleCnt="0"/>
      <dgm:spPr/>
      <dgm:t>
        <a:bodyPr/>
        <a:lstStyle/>
        <a:p>
          <a:endParaRPr lang="en-US"/>
        </a:p>
      </dgm:t>
    </dgm:pt>
    <dgm:pt modelId="{4526DEA1-D176-42C3-A771-84EA2A52E192}" type="pres">
      <dgm:prSet presAssocID="{F22F0EAC-083E-463F-8B87-627AB0CE33F9}" presName="childNode" presStyleLbl="node1" presStyleIdx="5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0740071-7D45-4AD4-AB45-428A03656992}" type="pres">
      <dgm:prSet presAssocID="{F22F0EAC-083E-463F-8B87-627AB0CE33F9}" presName="aSpace2" presStyleCnt="0"/>
      <dgm:spPr/>
      <dgm:t>
        <a:bodyPr/>
        <a:lstStyle/>
        <a:p>
          <a:endParaRPr lang="en-US"/>
        </a:p>
      </dgm:t>
    </dgm:pt>
    <dgm:pt modelId="{941C6F13-FA64-484F-92F1-C452DCBFA270}" type="pres">
      <dgm:prSet presAssocID="{C100A71B-EE96-4646-A239-4218EC271AB8}" presName="childNode" presStyleLbl="node1" presStyleIdx="6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4D68502-1FAA-4717-8BF8-FC445C24366F}" type="pres">
      <dgm:prSet presAssocID="{C100A71B-EE96-4646-A239-4218EC271AB8}" presName="aSpace2" presStyleCnt="0"/>
      <dgm:spPr/>
      <dgm:t>
        <a:bodyPr/>
        <a:lstStyle/>
        <a:p>
          <a:endParaRPr lang="en-US"/>
        </a:p>
      </dgm:t>
    </dgm:pt>
    <dgm:pt modelId="{74965D7A-5C62-4B3D-8D22-0BC46D2D870E}" type="pres">
      <dgm:prSet presAssocID="{B829F964-C79C-42ED-AC4C-42CD7C911221}" presName="childNode" presStyleLbl="node1" presStyleIdx="7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67377E2-5A1D-43AD-8638-F316CCA14B7A}" type="pres">
      <dgm:prSet presAssocID="{EA2D6B4C-2316-4B8E-BF45-6AA2AFDBB35D}" presName="aSpace" presStyleCnt="0"/>
      <dgm:spPr/>
      <dgm:t>
        <a:bodyPr/>
        <a:lstStyle/>
        <a:p>
          <a:endParaRPr lang="en-US"/>
        </a:p>
      </dgm:t>
    </dgm:pt>
    <dgm:pt modelId="{4CF42C28-3A18-4C3B-8CB2-08396D37B383}" type="pres">
      <dgm:prSet presAssocID="{1F88D438-25B9-419A-A413-7EE7DB21A735}" presName="compNode" presStyleCnt="0"/>
      <dgm:spPr/>
      <dgm:t>
        <a:bodyPr/>
        <a:lstStyle/>
        <a:p>
          <a:endParaRPr lang="en-US"/>
        </a:p>
      </dgm:t>
    </dgm:pt>
    <dgm:pt modelId="{5621C6B0-9109-472F-8BA7-85771C5BF29F}" type="pres">
      <dgm:prSet presAssocID="{1F88D438-25B9-419A-A413-7EE7DB21A735}" presName="aNode" presStyleLbl="bgShp" presStyleIdx="1" presStyleCnt="3"/>
      <dgm:spPr/>
      <dgm:t>
        <a:bodyPr/>
        <a:lstStyle/>
        <a:p>
          <a:endParaRPr lang="cs-CZ"/>
        </a:p>
      </dgm:t>
    </dgm:pt>
    <dgm:pt modelId="{3F9F0AE3-5F7C-45E3-816F-0A8A3C13B5CA}" type="pres">
      <dgm:prSet presAssocID="{1F88D438-25B9-419A-A413-7EE7DB21A735}" presName="textNode" presStyleLbl="bgShp" presStyleIdx="1" presStyleCnt="3"/>
      <dgm:spPr/>
      <dgm:t>
        <a:bodyPr/>
        <a:lstStyle/>
        <a:p>
          <a:endParaRPr lang="cs-CZ"/>
        </a:p>
      </dgm:t>
    </dgm:pt>
    <dgm:pt modelId="{F3CA99F8-D0FD-4087-862D-553D05A848AD}" type="pres">
      <dgm:prSet presAssocID="{1F88D438-25B9-419A-A413-7EE7DB21A735}" presName="compChildNode" presStyleCnt="0"/>
      <dgm:spPr/>
      <dgm:t>
        <a:bodyPr/>
        <a:lstStyle/>
        <a:p>
          <a:endParaRPr lang="en-US"/>
        </a:p>
      </dgm:t>
    </dgm:pt>
    <dgm:pt modelId="{CF1EA1BB-4C27-4DE3-9D64-D1EDA158B52D}" type="pres">
      <dgm:prSet presAssocID="{1F88D438-25B9-419A-A413-7EE7DB21A735}" presName="theInnerList" presStyleCnt="0"/>
      <dgm:spPr/>
      <dgm:t>
        <a:bodyPr/>
        <a:lstStyle/>
        <a:p>
          <a:endParaRPr lang="en-US"/>
        </a:p>
      </dgm:t>
    </dgm:pt>
    <dgm:pt modelId="{98660D1D-8441-44C6-9CF5-5A596B3338D3}" type="pres">
      <dgm:prSet presAssocID="{47FAE23F-C99A-4C2B-BFBF-507135638273}" presName="childNode" presStyleLbl="node1" presStyleIdx="8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72B4BD2-0397-469C-B987-3B5FC84A8076}" type="pres">
      <dgm:prSet presAssocID="{47FAE23F-C99A-4C2B-BFBF-507135638273}" presName="aSpace2" presStyleCnt="0"/>
      <dgm:spPr/>
      <dgm:t>
        <a:bodyPr/>
        <a:lstStyle/>
        <a:p>
          <a:endParaRPr lang="en-US"/>
        </a:p>
      </dgm:t>
    </dgm:pt>
    <dgm:pt modelId="{D966F626-FBB3-4D9F-9CA9-C365F2F104FC}" type="pres">
      <dgm:prSet presAssocID="{369A0897-85AC-458D-9AB4-A1EFB5E72961}" presName="childNode" presStyleLbl="node1" presStyleIdx="9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1BFBB1E-897A-4DED-8D4A-4E99D706E7CC}" type="pres">
      <dgm:prSet presAssocID="{369A0897-85AC-458D-9AB4-A1EFB5E72961}" presName="aSpace2" presStyleCnt="0"/>
      <dgm:spPr/>
      <dgm:t>
        <a:bodyPr/>
        <a:lstStyle/>
        <a:p>
          <a:endParaRPr lang="en-US"/>
        </a:p>
      </dgm:t>
    </dgm:pt>
    <dgm:pt modelId="{1F7947CC-73AE-49AC-ADE1-9C8D4B9FD682}" type="pres">
      <dgm:prSet presAssocID="{90F09FCC-1C9F-43DC-9DBF-73D8AB866A6E}" presName="childNode" presStyleLbl="node1" presStyleIdx="10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877400-440A-4A45-B12C-0E9CEBB04F55}" type="pres">
      <dgm:prSet presAssocID="{90F09FCC-1C9F-43DC-9DBF-73D8AB866A6E}" presName="aSpace2" presStyleCnt="0"/>
      <dgm:spPr/>
      <dgm:t>
        <a:bodyPr/>
        <a:lstStyle/>
        <a:p>
          <a:endParaRPr lang="en-US"/>
        </a:p>
      </dgm:t>
    </dgm:pt>
    <dgm:pt modelId="{FA0F0A17-2EC7-43EF-A185-EF87B6C00A7A}" type="pres">
      <dgm:prSet presAssocID="{A38F65FC-9E34-407A-99D6-9AB13AE37353}" presName="childNode" presStyleLbl="node1" presStyleIdx="11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D8B2CD1-BB34-4600-9134-C73A9ACF971F}" type="pres">
      <dgm:prSet presAssocID="{A38F65FC-9E34-407A-99D6-9AB13AE37353}" presName="aSpace2" presStyleCnt="0"/>
      <dgm:spPr/>
      <dgm:t>
        <a:bodyPr/>
        <a:lstStyle/>
        <a:p>
          <a:endParaRPr lang="en-US"/>
        </a:p>
      </dgm:t>
    </dgm:pt>
    <dgm:pt modelId="{42809D36-9360-4B5E-B399-144F18484BE7}" type="pres">
      <dgm:prSet presAssocID="{EC7A3162-31B8-4415-8047-FAE52ACC7A98}" presName="childNode" presStyleLbl="node1" presStyleIdx="12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2AF5F34-099D-4B3E-AC5C-D3DB02440639}" type="pres">
      <dgm:prSet presAssocID="{EC7A3162-31B8-4415-8047-FAE52ACC7A98}" presName="aSpace2" presStyleCnt="0"/>
      <dgm:spPr/>
      <dgm:t>
        <a:bodyPr/>
        <a:lstStyle/>
        <a:p>
          <a:endParaRPr lang="en-US"/>
        </a:p>
      </dgm:t>
    </dgm:pt>
    <dgm:pt modelId="{3A22883C-6CCE-4E7D-93CF-04DFFFFA09A5}" type="pres">
      <dgm:prSet presAssocID="{96084103-B5B4-4E0E-8918-8EC81CC525C8}" presName="childNode" presStyleLbl="node1" presStyleIdx="13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89960F-D9C3-4A0E-9110-2D4B1AD7CF84}" type="pres">
      <dgm:prSet presAssocID="{96084103-B5B4-4E0E-8918-8EC81CC525C8}" presName="aSpace2" presStyleCnt="0"/>
      <dgm:spPr/>
      <dgm:t>
        <a:bodyPr/>
        <a:lstStyle/>
        <a:p>
          <a:endParaRPr lang="en-US"/>
        </a:p>
      </dgm:t>
    </dgm:pt>
    <dgm:pt modelId="{0FDE5E24-B234-46C4-A1B3-262F509A75A3}" type="pres">
      <dgm:prSet presAssocID="{4944395B-2065-44CC-AECE-A024435121E9}" presName="childNode" presStyleLbl="node1" presStyleIdx="14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C670184-0D2E-4713-816D-4A0CD15B0D3F}" type="pres">
      <dgm:prSet presAssocID="{4944395B-2065-44CC-AECE-A024435121E9}" presName="aSpace2" presStyleCnt="0"/>
      <dgm:spPr/>
      <dgm:t>
        <a:bodyPr/>
        <a:lstStyle/>
        <a:p>
          <a:endParaRPr lang="en-US"/>
        </a:p>
      </dgm:t>
    </dgm:pt>
    <dgm:pt modelId="{5266C064-F8D1-4AF1-9CBC-9FC5F2813BD0}" type="pres">
      <dgm:prSet presAssocID="{D63B139E-B9F7-4C1F-BDF9-FEA3922C008B}" presName="childNode" presStyleLbl="node1" presStyleIdx="15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72F4A2F-F417-46EF-BF82-405DE1667C23}" type="pres">
      <dgm:prSet presAssocID="{1F88D438-25B9-419A-A413-7EE7DB21A735}" presName="aSpace" presStyleCnt="0"/>
      <dgm:spPr/>
      <dgm:t>
        <a:bodyPr/>
        <a:lstStyle/>
        <a:p>
          <a:endParaRPr lang="en-US"/>
        </a:p>
      </dgm:t>
    </dgm:pt>
    <dgm:pt modelId="{E28AA7DA-AA3C-46A4-ADEC-2C73258113D0}" type="pres">
      <dgm:prSet presAssocID="{C5CB9C76-66F4-44FA-894E-466CABEBA9CC}" presName="compNode" presStyleCnt="0"/>
      <dgm:spPr/>
      <dgm:t>
        <a:bodyPr/>
        <a:lstStyle/>
        <a:p>
          <a:endParaRPr lang="en-US"/>
        </a:p>
      </dgm:t>
    </dgm:pt>
    <dgm:pt modelId="{51084AED-929B-458A-BBD7-21BE23B71C96}" type="pres">
      <dgm:prSet presAssocID="{C5CB9C76-66F4-44FA-894E-466CABEBA9CC}" presName="aNode" presStyleLbl="bgShp" presStyleIdx="2" presStyleCnt="3" custLinFactNeighborY="-1684"/>
      <dgm:spPr/>
      <dgm:t>
        <a:bodyPr/>
        <a:lstStyle/>
        <a:p>
          <a:endParaRPr lang="en-US"/>
        </a:p>
      </dgm:t>
    </dgm:pt>
    <dgm:pt modelId="{AE8FB4A4-B136-41AD-AFAC-D8A35CFE9887}" type="pres">
      <dgm:prSet presAssocID="{C5CB9C76-66F4-44FA-894E-466CABEBA9CC}" presName="textNode" presStyleLbl="bgShp" presStyleIdx="2" presStyleCnt="3"/>
      <dgm:spPr/>
      <dgm:t>
        <a:bodyPr/>
        <a:lstStyle/>
        <a:p>
          <a:endParaRPr lang="en-US"/>
        </a:p>
      </dgm:t>
    </dgm:pt>
    <dgm:pt modelId="{5F508739-046D-47E1-AC10-83698E45267D}" type="pres">
      <dgm:prSet presAssocID="{C5CB9C76-66F4-44FA-894E-466CABEBA9CC}" presName="compChildNode" presStyleCnt="0"/>
      <dgm:spPr/>
      <dgm:t>
        <a:bodyPr/>
        <a:lstStyle/>
        <a:p>
          <a:endParaRPr lang="en-US"/>
        </a:p>
      </dgm:t>
    </dgm:pt>
    <dgm:pt modelId="{075A2F91-59C3-46D0-A0B0-BF88FDD07849}" type="pres">
      <dgm:prSet presAssocID="{C5CB9C76-66F4-44FA-894E-466CABEBA9CC}" presName="theInnerList" presStyleCnt="0"/>
      <dgm:spPr/>
      <dgm:t>
        <a:bodyPr/>
        <a:lstStyle/>
        <a:p>
          <a:endParaRPr lang="en-US"/>
        </a:p>
      </dgm:t>
    </dgm:pt>
    <dgm:pt modelId="{F4FABAC5-B52B-4173-B4C0-22775D1C7423}" type="pres">
      <dgm:prSet presAssocID="{739A68AC-BD39-4670-A381-54543671D9DA}" presName="childNode" presStyleLbl="node1" presStyleIdx="16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A968198-941D-4FFE-8789-F7DE5041342D}" type="pres">
      <dgm:prSet presAssocID="{739A68AC-BD39-4670-A381-54543671D9DA}" presName="aSpace2" presStyleCnt="0"/>
      <dgm:spPr/>
      <dgm:t>
        <a:bodyPr/>
        <a:lstStyle/>
        <a:p>
          <a:endParaRPr lang="en-US"/>
        </a:p>
      </dgm:t>
    </dgm:pt>
    <dgm:pt modelId="{36C2BBBB-906D-437A-AEE4-DE39170C3CC7}" type="pres">
      <dgm:prSet presAssocID="{DB7F6F72-C288-4E76-BF1B-C8A70DD0797A}" presName="childNode" presStyleLbl="node1" presStyleIdx="17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34D1DDF-B7DE-4E7B-85EA-9738A1F0D9C5}" type="pres">
      <dgm:prSet presAssocID="{DB7F6F72-C288-4E76-BF1B-C8A70DD0797A}" presName="aSpace2" presStyleCnt="0"/>
      <dgm:spPr/>
      <dgm:t>
        <a:bodyPr/>
        <a:lstStyle/>
        <a:p>
          <a:endParaRPr lang="en-US"/>
        </a:p>
      </dgm:t>
    </dgm:pt>
    <dgm:pt modelId="{D205DF1F-A6E4-4729-806B-9CE5DEF51193}" type="pres">
      <dgm:prSet presAssocID="{C61CF533-DD1F-407C-B10D-2D1E3CF7C719}" presName="childNode" presStyleLbl="node1" presStyleIdx="18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588C12-D2C5-494F-990D-3692D61D2663}" type="pres">
      <dgm:prSet presAssocID="{C61CF533-DD1F-407C-B10D-2D1E3CF7C719}" presName="aSpace2" presStyleCnt="0"/>
      <dgm:spPr/>
      <dgm:t>
        <a:bodyPr/>
        <a:lstStyle/>
        <a:p>
          <a:endParaRPr lang="en-US"/>
        </a:p>
      </dgm:t>
    </dgm:pt>
    <dgm:pt modelId="{D7FF0C85-8716-43E5-A93A-D7057D34CB10}" type="pres">
      <dgm:prSet presAssocID="{A20E502C-3B10-445C-8B74-BBAC58AE6083}" presName="childNode" presStyleLbl="node1" presStyleIdx="19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C3C7EBB-9F0E-4471-8B82-F6A57ACA7A4C}" type="pres">
      <dgm:prSet presAssocID="{A20E502C-3B10-445C-8B74-BBAC58AE6083}" presName="aSpace2" presStyleCnt="0"/>
      <dgm:spPr/>
      <dgm:t>
        <a:bodyPr/>
        <a:lstStyle/>
        <a:p>
          <a:endParaRPr lang="en-US"/>
        </a:p>
      </dgm:t>
    </dgm:pt>
    <dgm:pt modelId="{26ABBC02-2A06-4961-9726-30B7191C90F9}" type="pres">
      <dgm:prSet presAssocID="{CDE534EF-8508-4941-BFE9-E8E302364E3D}" presName="childNode" presStyleLbl="node1" presStyleIdx="20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B6505C5-073D-441F-BCB3-F2892F17095F}" type="pres">
      <dgm:prSet presAssocID="{CDE534EF-8508-4941-BFE9-E8E302364E3D}" presName="aSpace2" presStyleCnt="0"/>
      <dgm:spPr/>
      <dgm:t>
        <a:bodyPr/>
        <a:lstStyle/>
        <a:p>
          <a:endParaRPr lang="en-US"/>
        </a:p>
      </dgm:t>
    </dgm:pt>
    <dgm:pt modelId="{E30E8FB0-6192-4E94-AF20-316BB95F685F}" type="pres">
      <dgm:prSet presAssocID="{4267B180-6816-44FF-BB8A-352EB68AA2F1}" presName="childNode" presStyleLbl="node1" presStyleIdx="21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CA9DC17-3218-420E-B102-275019A6EF7C}" type="pres">
      <dgm:prSet presAssocID="{4267B180-6816-44FF-BB8A-352EB68AA2F1}" presName="aSpace2" presStyleCnt="0"/>
      <dgm:spPr/>
      <dgm:t>
        <a:bodyPr/>
        <a:lstStyle/>
        <a:p>
          <a:endParaRPr lang="en-US"/>
        </a:p>
      </dgm:t>
    </dgm:pt>
    <dgm:pt modelId="{CCA8EFBD-E79B-400D-85C5-5E53F0B55AD9}" type="pres">
      <dgm:prSet presAssocID="{2036675A-7164-4F89-A4F8-2B565E048231}" presName="childNode" presStyleLbl="node1" presStyleIdx="22" presStyleCnt="2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032466B-B454-4EA9-9145-D32B4C7859F2}" type="pres">
      <dgm:prSet presAssocID="{2036675A-7164-4F89-A4F8-2B565E048231}" presName="aSpace2" presStyleCnt="0"/>
      <dgm:spPr/>
      <dgm:t>
        <a:bodyPr/>
        <a:lstStyle/>
        <a:p>
          <a:endParaRPr lang="en-US"/>
        </a:p>
      </dgm:t>
    </dgm:pt>
    <dgm:pt modelId="{942E7379-8E72-4CC9-BDB3-65FFEC97174C}" type="pres">
      <dgm:prSet presAssocID="{C3DCB037-A7B4-4E2C-A508-4BCC0DF4CECE}" presName="childNode" presStyleLbl="node1" presStyleIdx="23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13289C-908A-4808-904C-8FC35F765D87}" srcId="{EA2D6B4C-2316-4B8E-BF45-6AA2AFDBB35D}" destId="{692AC0D0-2F6C-45FE-B2EF-7EAA2FD1C9AF}" srcOrd="3" destOrd="0" parTransId="{0F49E0A8-6EAC-4B57-B4D2-60AF195C232D}" sibTransId="{5F3F7907-66E5-4FCF-89F1-86677AF36D67}"/>
    <dgm:cxn modelId="{9E533FCF-7159-4AD8-BC79-2198347F7120}" srcId="{1F88D438-25B9-419A-A413-7EE7DB21A735}" destId="{369A0897-85AC-458D-9AB4-A1EFB5E72961}" srcOrd="1" destOrd="0" parTransId="{2B3D9586-D9E1-4AD9-B42A-3D822DE97F04}" sibTransId="{D21AC81F-16A8-489D-9D75-5F2080424317}"/>
    <dgm:cxn modelId="{A68DBE22-F917-6643-926D-8009802BF79B}" type="presOf" srcId="{3DAB9CCC-9F27-47C0-9CA9-3A5C178D37A3}" destId="{CB97CCA6-1D60-4C75-B1DD-23020FA0E14E}" srcOrd="0" destOrd="0" presId="urn:microsoft.com/office/officeart/2005/8/layout/lProcess2"/>
    <dgm:cxn modelId="{CF9890A4-25AF-224D-8FE7-03ACE29FDA50}" type="presOf" srcId="{96084103-B5B4-4E0E-8918-8EC81CC525C8}" destId="{3A22883C-6CCE-4E7D-93CF-04DFFFFA09A5}" srcOrd="0" destOrd="0" presId="urn:microsoft.com/office/officeart/2005/8/layout/lProcess2"/>
    <dgm:cxn modelId="{02530AC1-8B07-1A43-8007-33F5425C4C4F}" type="presOf" srcId="{EA2D6B4C-2316-4B8E-BF45-6AA2AFDBB35D}" destId="{2B3C2888-C861-4019-89A2-AB99A73CC2A3}" srcOrd="0" destOrd="0" presId="urn:microsoft.com/office/officeart/2005/8/layout/lProcess2"/>
    <dgm:cxn modelId="{F8056A45-296E-47BA-A851-9727AF35C39D}" srcId="{1F88D438-25B9-419A-A413-7EE7DB21A735}" destId="{90F09FCC-1C9F-43DC-9DBF-73D8AB866A6E}" srcOrd="2" destOrd="0" parTransId="{89752EBA-A351-4B04-8537-B395417B4445}" sibTransId="{568F34B3-F4DF-4DE4-8AAC-FD67684EBB9A}"/>
    <dgm:cxn modelId="{A230D2B3-97F0-4246-8FFD-CC1BB658F4F7}" type="presOf" srcId="{A68F4125-5E3C-4EC3-BC5A-C4B8880406CD}" destId="{A0DCB8FC-2DA1-4168-B292-30CE30E721ED}" srcOrd="0" destOrd="0" presId="urn:microsoft.com/office/officeart/2005/8/layout/lProcess2"/>
    <dgm:cxn modelId="{94F91837-9375-4018-B6CB-E5AE21C79B0D}" srcId="{C5CB9C76-66F4-44FA-894E-466CABEBA9CC}" destId="{C3DCB037-A7B4-4E2C-A508-4BCC0DF4CECE}" srcOrd="7" destOrd="0" parTransId="{BDA3C811-0885-43A7-8363-9697F103A4A2}" sibTransId="{28864918-1337-438B-A9F4-E22C89CEFC3B}"/>
    <dgm:cxn modelId="{D2A84B72-D416-4ED4-B59B-D921FB20A0B6}" srcId="{EA2D6B4C-2316-4B8E-BF45-6AA2AFDBB35D}" destId="{B829F964-C79C-42ED-AC4C-42CD7C911221}" srcOrd="7" destOrd="0" parTransId="{A12FFDCF-759C-42C4-9B16-52E79848EC10}" sibTransId="{CA978C6F-539A-4879-95DF-D3700C9646C5}"/>
    <dgm:cxn modelId="{BD64CCB1-1A24-42C0-A5FF-9EBE2002F890}" srcId="{EA2D6B4C-2316-4B8E-BF45-6AA2AFDBB35D}" destId="{F22F0EAC-083E-463F-8B87-627AB0CE33F9}" srcOrd="5" destOrd="0" parTransId="{935E5E05-78E5-4F0E-8C34-5D22852802CE}" sibTransId="{4ED5DA03-F6EB-44B8-BD4C-F665BE3AF8DC}"/>
    <dgm:cxn modelId="{0632F031-18CE-4FF0-B5B0-119B05A0A5AA}" srcId="{360F816F-CEAB-46A4-BF05-A8F4450AF9A2}" destId="{C5CB9C76-66F4-44FA-894E-466CABEBA9CC}" srcOrd="2" destOrd="0" parTransId="{9B52753D-5887-4494-A9D6-37DA2AE8FFEC}" sibTransId="{E89A06A0-9A54-4031-A9CA-741A990D1ACA}"/>
    <dgm:cxn modelId="{50F09A71-6E23-4735-88EA-92320FBEBC0D}" srcId="{EA2D6B4C-2316-4B8E-BF45-6AA2AFDBB35D}" destId="{C100A71B-EE96-4646-A239-4218EC271AB8}" srcOrd="6" destOrd="0" parTransId="{70858802-5803-40AA-80B4-DA40531F54CA}" sibTransId="{83A2814D-AC63-4DD7-A12A-53C51E7690B3}"/>
    <dgm:cxn modelId="{A6BBD454-2AB3-AE48-ADFC-F931B339173E}" type="presOf" srcId="{4944395B-2065-44CC-AECE-A024435121E9}" destId="{0FDE5E24-B234-46C4-A1B3-262F509A75A3}" srcOrd="0" destOrd="0" presId="urn:microsoft.com/office/officeart/2005/8/layout/lProcess2"/>
    <dgm:cxn modelId="{0144BD5C-D2CF-C64F-8EA4-49353B8F9860}" type="presOf" srcId="{739A68AC-BD39-4670-A381-54543671D9DA}" destId="{F4FABAC5-B52B-4173-B4C0-22775D1C7423}" srcOrd="0" destOrd="0" presId="urn:microsoft.com/office/officeart/2005/8/layout/lProcess2"/>
    <dgm:cxn modelId="{B4D4D219-5CB0-204C-A8ED-C37488F832A5}" type="presOf" srcId="{B4D9AD77-4588-4F78-80B7-DFF1663CB5FD}" destId="{630DD356-93CE-489C-B1CA-713468221025}" srcOrd="0" destOrd="0" presId="urn:microsoft.com/office/officeart/2005/8/layout/lProcess2"/>
    <dgm:cxn modelId="{978F02A0-D454-004F-B81B-EF3A34C87919}" type="presOf" srcId="{F22F0EAC-083E-463F-8B87-627AB0CE33F9}" destId="{4526DEA1-D176-42C3-A771-84EA2A52E192}" srcOrd="0" destOrd="0" presId="urn:microsoft.com/office/officeart/2005/8/layout/lProcess2"/>
    <dgm:cxn modelId="{2F7CFA4C-5818-794A-AEB0-61710604406E}" type="presOf" srcId="{A20E502C-3B10-445C-8B74-BBAC58AE6083}" destId="{D7FF0C85-8716-43E5-A93A-D7057D34CB10}" srcOrd="0" destOrd="0" presId="urn:microsoft.com/office/officeart/2005/8/layout/lProcess2"/>
    <dgm:cxn modelId="{10DDC068-EF49-7A4E-A8E5-69D4098CBB57}" type="presOf" srcId="{360F816F-CEAB-46A4-BF05-A8F4450AF9A2}" destId="{5C592909-0BEB-4184-9B24-7BF044C34968}" srcOrd="0" destOrd="0" presId="urn:microsoft.com/office/officeart/2005/8/layout/lProcess2"/>
    <dgm:cxn modelId="{382EEC78-9E3F-194D-A4F8-A351D287C050}" type="presOf" srcId="{DB7F6F72-C288-4E76-BF1B-C8A70DD0797A}" destId="{36C2BBBB-906D-437A-AEE4-DE39170C3CC7}" srcOrd="0" destOrd="0" presId="urn:microsoft.com/office/officeart/2005/8/layout/lProcess2"/>
    <dgm:cxn modelId="{20E3EE3B-80FB-4A97-AA7F-0FFD2FF41CD2}" srcId="{1F88D438-25B9-419A-A413-7EE7DB21A735}" destId="{EC7A3162-31B8-4415-8047-FAE52ACC7A98}" srcOrd="4" destOrd="0" parTransId="{C022ACFA-D3C4-42D3-A082-CE432035C0E2}" sibTransId="{3DAF15C2-907D-43E3-ABD0-CCDC5585F860}"/>
    <dgm:cxn modelId="{2C6A4A38-1FA3-4F45-931B-7EACF019DBE6}" type="presOf" srcId="{47FAE23F-C99A-4C2B-BFBF-507135638273}" destId="{98660D1D-8441-44C6-9CF5-5A596B3338D3}" srcOrd="0" destOrd="0" presId="urn:microsoft.com/office/officeart/2005/8/layout/lProcess2"/>
    <dgm:cxn modelId="{AED3F6F1-5D38-43CE-839E-00151CBD242D}" srcId="{C5CB9C76-66F4-44FA-894E-466CABEBA9CC}" destId="{CDE534EF-8508-4941-BFE9-E8E302364E3D}" srcOrd="4" destOrd="0" parTransId="{14C91CAB-99B0-460A-AE93-A00B2B3E0900}" sibTransId="{A9EE1D58-BDF3-4311-AA57-8F7DEFCDD941}"/>
    <dgm:cxn modelId="{BF00EB3D-86D7-4ED7-A581-2E09B354335B}" srcId="{EA2D6B4C-2316-4B8E-BF45-6AA2AFDBB35D}" destId="{FCCF7B4D-58A4-45AA-ADCF-978C946E111D}" srcOrd="2" destOrd="0" parTransId="{14E344F8-6C08-4958-B0F3-3D31733E00BA}" sibTransId="{0AB23198-76F4-4176-BFAF-62ED91BD13AD}"/>
    <dgm:cxn modelId="{5BD82C46-70CE-485E-A05E-5EA6B6ED9639}" srcId="{C5CB9C76-66F4-44FA-894E-466CABEBA9CC}" destId="{A20E502C-3B10-445C-8B74-BBAC58AE6083}" srcOrd="3" destOrd="0" parTransId="{A5F09539-FD27-43D9-B784-A9BADA9644ED}" sibTransId="{82EF9B98-25A6-487C-9737-1600AD6BCA91}"/>
    <dgm:cxn modelId="{98CD3F55-E939-594D-A79C-8A797EF1B0CB}" type="presOf" srcId="{EC7A3162-31B8-4415-8047-FAE52ACC7A98}" destId="{42809D36-9360-4B5E-B399-144F18484BE7}" srcOrd="0" destOrd="0" presId="urn:microsoft.com/office/officeart/2005/8/layout/lProcess2"/>
    <dgm:cxn modelId="{2250310A-7FBB-4DCB-9ABA-B7FBA45BF70F}" srcId="{1F88D438-25B9-419A-A413-7EE7DB21A735}" destId="{96084103-B5B4-4E0E-8918-8EC81CC525C8}" srcOrd="5" destOrd="0" parTransId="{6A41B982-386C-4028-90B1-64647B3A0322}" sibTransId="{08CB4D83-23A3-4EA5-A277-D7020C68A751}"/>
    <dgm:cxn modelId="{7AB81A2E-093F-420F-B3EB-9A99B2D4E5CF}" srcId="{EA2D6B4C-2316-4B8E-BF45-6AA2AFDBB35D}" destId="{A68F4125-5E3C-4EC3-BC5A-C4B8880406CD}" srcOrd="4" destOrd="0" parTransId="{60C9B996-6718-41BC-88DC-3D8C176E3DB7}" sibTransId="{985B6E75-0712-4C6C-A123-C8E79EDF1289}"/>
    <dgm:cxn modelId="{9E949A70-C1AC-8F48-B3C9-40306F7173F1}" type="presOf" srcId="{C61CF533-DD1F-407C-B10D-2D1E3CF7C719}" destId="{D205DF1F-A6E4-4729-806B-9CE5DEF51193}" srcOrd="0" destOrd="0" presId="urn:microsoft.com/office/officeart/2005/8/layout/lProcess2"/>
    <dgm:cxn modelId="{35BBE805-4D9A-1544-879E-861F0A5B7C4F}" type="presOf" srcId="{CDE534EF-8508-4941-BFE9-E8E302364E3D}" destId="{26ABBC02-2A06-4961-9726-30B7191C90F9}" srcOrd="0" destOrd="0" presId="urn:microsoft.com/office/officeart/2005/8/layout/lProcess2"/>
    <dgm:cxn modelId="{75DF3DE5-FEE8-EC47-812A-F6AAAB7A9D37}" type="presOf" srcId="{4267B180-6816-44FF-BB8A-352EB68AA2F1}" destId="{E30E8FB0-6192-4E94-AF20-316BB95F685F}" srcOrd="0" destOrd="0" presId="urn:microsoft.com/office/officeart/2005/8/layout/lProcess2"/>
    <dgm:cxn modelId="{3C22E126-A564-BF48-B785-F0277A0AE43F}" type="presOf" srcId="{C5CB9C76-66F4-44FA-894E-466CABEBA9CC}" destId="{AE8FB4A4-B136-41AD-AFAC-D8A35CFE9887}" srcOrd="1" destOrd="0" presId="urn:microsoft.com/office/officeart/2005/8/layout/lProcess2"/>
    <dgm:cxn modelId="{74DC1C8E-6E5B-4431-AB79-2F09BDA7A38E}" srcId="{C5CB9C76-66F4-44FA-894E-466CABEBA9CC}" destId="{4267B180-6816-44FF-BB8A-352EB68AA2F1}" srcOrd="5" destOrd="0" parTransId="{EC3974CC-F9E9-412C-B44A-509BE85056A3}" sibTransId="{3FB683FB-615D-4771-8398-3CB0733212E7}"/>
    <dgm:cxn modelId="{EFFF65FF-C37C-7049-8063-87F1A7CCF092}" type="presOf" srcId="{EA2D6B4C-2316-4B8E-BF45-6AA2AFDBB35D}" destId="{0967617A-C8FA-4845-94DF-11BA3B3B7B34}" srcOrd="1" destOrd="0" presId="urn:microsoft.com/office/officeart/2005/8/layout/lProcess2"/>
    <dgm:cxn modelId="{44446F9D-8729-8140-B1A3-ECA152448247}" type="presOf" srcId="{C3DCB037-A7B4-4E2C-A508-4BCC0DF4CECE}" destId="{942E7379-8E72-4CC9-BDB3-65FFEC97174C}" srcOrd="0" destOrd="0" presId="urn:microsoft.com/office/officeart/2005/8/layout/lProcess2"/>
    <dgm:cxn modelId="{3CEE9F53-56B6-4BA4-942A-6A3D6A107B3F}" srcId="{1F88D438-25B9-419A-A413-7EE7DB21A735}" destId="{A38F65FC-9E34-407A-99D6-9AB13AE37353}" srcOrd="3" destOrd="0" parTransId="{DCE0D4AC-0592-40A6-9DF3-4BFF004B0465}" sibTransId="{B476C5F1-4EDC-41AD-86C5-D8E61202A6FE}"/>
    <dgm:cxn modelId="{2C22421A-3077-4A1F-BA50-B06F568024AB}" srcId="{360F816F-CEAB-46A4-BF05-A8F4450AF9A2}" destId="{1F88D438-25B9-419A-A413-7EE7DB21A735}" srcOrd="1" destOrd="0" parTransId="{6AC48EAF-010C-4DCA-B907-254D8128E57D}" sibTransId="{C2B2BA9F-912A-43F1-9C4B-2437067C6CD9}"/>
    <dgm:cxn modelId="{2008B19B-DD4F-F247-9377-3249F5358EE4}" type="presOf" srcId="{FCCF7B4D-58A4-45AA-ADCF-978C946E111D}" destId="{2B662229-25B4-43D6-A1A1-71F4C3064AA0}" srcOrd="0" destOrd="0" presId="urn:microsoft.com/office/officeart/2005/8/layout/lProcess2"/>
    <dgm:cxn modelId="{D53D1F15-732A-4D5F-AB0E-50B698C7F0AE}" srcId="{1F88D438-25B9-419A-A413-7EE7DB21A735}" destId="{47FAE23F-C99A-4C2B-BFBF-507135638273}" srcOrd="0" destOrd="0" parTransId="{BCAC6E31-DBD4-4E29-929B-BD0884057536}" sibTransId="{83D64D64-E784-449B-B6C2-76335EF7DD85}"/>
    <dgm:cxn modelId="{698E8BB7-CBD6-7342-A1B9-977C842B6FF2}" type="presOf" srcId="{1F88D438-25B9-419A-A413-7EE7DB21A735}" destId="{5621C6B0-9109-472F-8BA7-85771C5BF29F}" srcOrd="0" destOrd="0" presId="urn:microsoft.com/office/officeart/2005/8/layout/lProcess2"/>
    <dgm:cxn modelId="{0459166F-9F4C-114F-81C5-1D2D5A3F1F36}" type="presOf" srcId="{369A0897-85AC-458D-9AB4-A1EFB5E72961}" destId="{D966F626-FBB3-4D9F-9CA9-C365F2F104FC}" srcOrd="0" destOrd="0" presId="urn:microsoft.com/office/officeart/2005/8/layout/lProcess2"/>
    <dgm:cxn modelId="{6209DEA0-11BC-624A-96F0-37C9DAE7474A}" type="presOf" srcId="{C100A71B-EE96-4646-A239-4218EC271AB8}" destId="{941C6F13-FA64-484F-92F1-C452DCBFA270}" srcOrd="0" destOrd="0" presId="urn:microsoft.com/office/officeart/2005/8/layout/lProcess2"/>
    <dgm:cxn modelId="{1B932ECE-A86F-0A41-BA0C-67EA43630513}" type="presOf" srcId="{692AC0D0-2F6C-45FE-B2EF-7EAA2FD1C9AF}" destId="{12F06AF0-5BD9-4165-9F74-9CD914E082F3}" srcOrd="0" destOrd="0" presId="urn:microsoft.com/office/officeart/2005/8/layout/lProcess2"/>
    <dgm:cxn modelId="{B39BAD54-9F48-C848-867D-7DBB63C29EA1}" type="presOf" srcId="{2036675A-7164-4F89-A4F8-2B565E048231}" destId="{CCA8EFBD-E79B-400D-85C5-5E53F0B55AD9}" srcOrd="0" destOrd="0" presId="urn:microsoft.com/office/officeart/2005/8/layout/lProcess2"/>
    <dgm:cxn modelId="{560AA703-0813-AD4E-A1F7-7BA8C82BDECA}" type="presOf" srcId="{A38F65FC-9E34-407A-99D6-9AB13AE37353}" destId="{FA0F0A17-2EC7-43EF-A185-EF87B6C00A7A}" srcOrd="0" destOrd="0" presId="urn:microsoft.com/office/officeart/2005/8/layout/lProcess2"/>
    <dgm:cxn modelId="{D410BF03-464F-457D-B100-943EE6C2F7DC}" srcId="{EA2D6B4C-2316-4B8E-BF45-6AA2AFDBB35D}" destId="{B4D9AD77-4588-4F78-80B7-DFF1663CB5FD}" srcOrd="1" destOrd="0" parTransId="{D27AD3A3-F072-4D14-8FB6-90B9601F3A45}" sibTransId="{6459792E-2EFA-47BD-BB8A-164FE6045BE7}"/>
    <dgm:cxn modelId="{4098E724-4A0C-42DA-A1D3-2AE127A0F604}" srcId="{C5CB9C76-66F4-44FA-894E-466CABEBA9CC}" destId="{2036675A-7164-4F89-A4F8-2B565E048231}" srcOrd="6" destOrd="0" parTransId="{AA0C3CCD-D3AF-445C-9078-3D2277E61031}" sibTransId="{A094FD69-BF38-4442-84B9-6CA064E122BE}"/>
    <dgm:cxn modelId="{639C0015-FBC5-1149-BD0B-EE1E420906E7}" type="presOf" srcId="{B829F964-C79C-42ED-AC4C-42CD7C911221}" destId="{74965D7A-5C62-4B3D-8D22-0BC46D2D870E}" srcOrd="0" destOrd="0" presId="urn:microsoft.com/office/officeart/2005/8/layout/lProcess2"/>
    <dgm:cxn modelId="{25D80804-5D34-9441-8A95-4B65280FF935}" type="presOf" srcId="{C5CB9C76-66F4-44FA-894E-466CABEBA9CC}" destId="{51084AED-929B-458A-BBD7-21BE23B71C96}" srcOrd="0" destOrd="0" presId="urn:microsoft.com/office/officeart/2005/8/layout/lProcess2"/>
    <dgm:cxn modelId="{62453EF1-9815-4B48-934B-625ACC601495}" srcId="{360F816F-CEAB-46A4-BF05-A8F4450AF9A2}" destId="{EA2D6B4C-2316-4B8E-BF45-6AA2AFDBB35D}" srcOrd="0" destOrd="0" parTransId="{DC010C8C-E901-4338-9594-210B21AB10DE}" sibTransId="{1D8C3A30-E738-4AA6-B1D6-C57875B404D3}"/>
    <dgm:cxn modelId="{E7CD01BD-7FE3-4F4E-860B-E33FE3202C11}" srcId="{1F88D438-25B9-419A-A413-7EE7DB21A735}" destId="{4944395B-2065-44CC-AECE-A024435121E9}" srcOrd="6" destOrd="0" parTransId="{570835FB-1EA1-45A1-B61F-A2FFF1326486}" sibTransId="{61017799-477A-4F58-AFF8-D4385F169D4C}"/>
    <dgm:cxn modelId="{47C87356-AA96-5143-A621-D209FC4DA5ED}" type="presOf" srcId="{90F09FCC-1C9F-43DC-9DBF-73D8AB866A6E}" destId="{1F7947CC-73AE-49AC-ADE1-9C8D4B9FD682}" srcOrd="0" destOrd="0" presId="urn:microsoft.com/office/officeart/2005/8/layout/lProcess2"/>
    <dgm:cxn modelId="{19FA50B8-1804-4A26-8327-F24A57AA528E}" srcId="{C5CB9C76-66F4-44FA-894E-466CABEBA9CC}" destId="{739A68AC-BD39-4670-A381-54543671D9DA}" srcOrd="0" destOrd="0" parTransId="{D03BFFFD-4204-4B22-BF58-25499CE9885E}" sibTransId="{7BF36407-BDBE-4F7C-8562-76795F977C73}"/>
    <dgm:cxn modelId="{2F47E4A3-DFBC-4814-B998-4637AE59814E}" srcId="{EA2D6B4C-2316-4B8E-BF45-6AA2AFDBB35D}" destId="{3DAB9CCC-9F27-47C0-9CA9-3A5C178D37A3}" srcOrd="0" destOrd="0" parTransId="{591092CB-0454-4619-8B8B-106D5AACAF96}" sibTransId="{9037DBFC-BD00-47EA-BB11-567C864954E8}"/>
    <dgm:cxn modelId="{12FD61A9-34A0-4B60-888A-14520C07B80C}" srcId="{C5CB9C76-66F4-44FA-894E-466CABEBA9CC}" destId="{C61CF533-DD1F-407C-B10D-2D1E3CF7C719}" srcOrd="2" destOrd="0" parTransId="{94EA5BFE-2683-4819-BE48-9E561DD9B82C}" sibTransId="{FD8EFB51-434D-4C64-B6E9-A493BA67286F}"/>
    <dgm:cxn modelId="{D51C1572-BFF5-C447-9841-E1BDABD46D4E}" type="presOf" srcId="{1F88D438-25B9-419A-A413-7EE7DB21A735}" destId="{3F9F0AE3-5F7C-45E3-816F-0A8A3C13B5CA}" srcOrd="1" destOrd="0" presId="urn:microsoft.com/office/officeart/2005/8/layout/lProcess2"/>
    <dgm:cxn modelId="{C3884C11-1473-4574-9CF3-C4A829870E7E}" srcId="{1F88D438-25B9-419A-A413-7EE7DB21A735}" destId="{D63B139E-B9F7-4C1F-BDF9-FEA3922C008B}" srcOrd="7" destOrd="0" parTransId="{6C63FF46-7EAA-48F3-AFE9-D71C960A3198}" sibTransId="{135F6AB4-B524-4829-B8D0-8CF902BF8A5F}"/>
    <dgm:cxn modelId="{7870C13B-6059-BF42-8CB0-785CEFAACFA0}" type="presOf" srcId="{D63B139E-B9F7-4C1F-BDF9-FEA3922C008B}" destId="{5266C064-F8D1-4AF1-9CBC-9FC5F2813BD0}" srcOrd="0" destOrd="0" presId="urn:microsoft.com/office/officeart/2005/8/layout/lProcess2"/>
    <dgm:cxn modelId="{04A1AE2C-7F9B-4EBE-A60A-726364C2B2CA}" srcId="{C5CB9C76-66F4-44FA-894E-466CABEBA9CC}" destId="{DB7F6F72-C288-4E76-BF1B-C8A70DD0797A}" srcOrd="1" destOrd="0" parTransId="{50F0E03E-2B4F-465B-8434-9127E278848F}" sibTransId="{70BF8967-AC9F-47E5-B47A-0BDE834CCA05}"/>
    <dgm:cxn modelId="{F4DD8723-6326-CB4A-A36B-FE9B5BC76D71}" type="presParOf" srcId="{5C592909-0BEB-4184-9B24-7BF044C34968}" destId="{6EB9FB0F-84BB-428A-92AC-D769E2CD5526}" srcOrd="0" destOrd="0" presId="urn:microsoft.com/office/officeart/2005/8/layout/lProcess2"/>
    <dgm:cxn modelId="{555DC72A-8383-6B47-9594-6E5B3C7BCF01}" type="presParOf" srcId="{6EB9FB0F-84BB-428A-92AC-D769E2CD5526}" destId="{2B3C2888-C861-4019-89A2-AB99A73CC2A3}" srcOrd="0" destOrd="0" presId="urn:microsoft.com/office/officeart/2005/8/layout/lProcess2"/>
    <dgm:cxn modelId="{4DFE6982-F057-5449-A812-E9F433B53A72}" type="presParOf" srcId="{6EB9FB0F-84BB-428A-92AC-D769E2CD5526}" destId="{0967617A-C8FA-4845-94DF-11BA3B3B7B34}" srcOrd="1" destOrd="0" presId="urn:microsoft.com/office/officeart/2005/8/layout/lProcess2"/>
    <dgm:cxn modelId="{AB51866C-B2BB-7048-A826-B3506722A2AD}" type="presParOf" srcId="{6EB9FB0F-84BB-428A-92AC-D769E2CD5526}" destId="{7F8BFBF8-FA3D-45A1-8CDF-890959FAB28D}" srcOrd="2" destOrd="0" presId="urn:microsoft.com/office/officeart/2005/8/layout/lProcess2"/>
    <dgm:cxn modelId="{CD1665F4-B865-7D4F-B02A-19D7A89459FB}" type="presParOf" srcId="{7F8BFBF8-FA3D-45A1-8CDF-890959FAB28D}" destId="{AC159B45-5D55-4CBA-ABD8-8B1F7E610804}" srcOrd="0" destOrd="0" presId="urn:microsoft.com/office/officeart/2005/8/layout/lProcess2"/>
    <dgm:cxn modelId="{4BA671AD-D9DF-BF4C-86C3-9D409B1587F9}" type="presParOf" srcId="{AC159B45-5D55-4CBA-ABD8-8B1F7E610804}" destId="{CB97CCA6-1D60-4C75-B1DD-23020FA0E14E}" srcOrd="0" destOrd="0" presId="urn:microsoft.com/office/officeart/2005/8/layout/lProcess2"/>
    <dgm:cxn modelId="{C2A22CA2-B1FE-6043-B090-ECAD4B6CF6B3}" type="presParOf" srcId="{AC159B45-5D55-4CBA-ABD8-8B1F7E610804}" destId="{5D6E365E-D005-4EE2-A1F2-1C4BA790AC6C}" srcOrd="1" destOrd="0" presId="urn:microsoft.com/office/officeart/2005/8/layout/lProcess2"/>
    <dgm:cxn modelId="{B954CCD4-F591-F940-B3E9-C3428F0860D4}" type="presParOf" srcId="{AC159B45-5D55-4CBA-ABD8-8B1F7E610804}" destId="{630DD356-93CE-489C-B1CA-713468221025}" srcOrd="2" destOrd="0" presId="urn:microsoft.com/office/officeart/2005/8/layout/lProcess2"/>
    <dgm:cxn modelId="{B475E8E0-5465-474D-B1FE-7B57ABAE8ACC}" type="presParOf" srcId="{AC159B45-5D55-4CBA-ABD8-8B1F7E610804}" destId="{680EBF79-FED3-435E-9685-21291D389C29}" srcOrd="3" destOrd="0" presId="urn:microsoft.com/office/officeart/2005/8/layout/lProcess2"/>
    <dgm:cxn modelId="{5F6E5A29-3C56-1247-BF56-42EAAA0D76C1}" type="presParOf" srcId="{AC159B45-5D55-4CBA-ABD8-8B1F7E610804}" destId="{2B662229-25B4-43D6-A1A1-71F4C3064AA0}" srcOrd="4" destOrd="0" presId="urn:microsoft.com/office/officeart/2005/8/layout/lProcess2"/>
    <dgm:cxn modelId="{EABDD786-5881-6F4C-929B-DC79A8E07654}" type="presParOf" srcId="{AC159B45-5D55-4CBA-ABD8-8B1F7E610804}" destId="{61B97E72-8CD5-430D-A31A-2B80A8EF129B}" srcOrd="5" destOrd="0" presId="urn:microsoft.com/office/officeart/2005/8/layout/lProcess2"/>
    <dgm:cxn modelId="{3DE19DCC-5D9A-8643-BB16-CAA32E3A60AE}" type="presParOf" srcId="{AC159B45-5D55-4CBA-ABD8-8B1F7E610804}" destId="{12F06AF0-5BD9-4165-9F74-9CD914E082F3}" srcOrd="6" destOrd="0" presId="urn:microsoft.com/office/officeart/2005/8/layout/lProcess2"/>
    <dgm:cxn modelId="{1C2CFE9F-EE07-B643-AF17-57207B40FEDC}" type="presParOf" srcId="{AC159B45-5D55-4CBA-ABD8-8B1F7E610804}" destId="{A2E9856F-8798-40A5-904B-7D2C3D0848E7}" srcOrd="7" destOrd="0" presId="urn:microsoft.com/office/officeart/2005/8/layout/lProcess2"/>
    <dgm:cxn modelId="{09E9FE99-3112-6F45-9651-368395662FD4}" type="presParOf" srcId="{AC159B45-5D55-4CBA-ABD8-8B1F7E610804}" destId="{A0DCB8FC-2DA1-4168-B292-30CE30E721ED}" srcOrd="8" destOrd="0" presId="urn:microsoft.com/office/officeart/2005/8/layout/lProcess2"/>
    <dgm:cxn modelId="{C37D2526-25DB-E041-9395-EC2228BB1399}" type="presParOf" srcId="{AC159B45-5D55-4CBA-ABD8-8B1F7E610804}" destId="{910B264B-2B46-4800-9560-EEA2BCE5694E}" srcOrd="9" destOrd="0" presId="urn:microsoft.com/office/officeart/2005/8/layout/lProcess2"/>
    <dgm:cxn modelId="{A72778EB-EE00-474B-AF54-C8733759CF9B}" type="presParOf" srcId="{AC159B45-5D55-4CBA-ABD8-8B1F7E610804}" destId="{4526DEA1-D176-42C3-A771-84EA2A52E192}" srcOrd="10" destOrd="0" presId="urn:microsoft.com/office/officeart/2005/8/layout/lProcess2"/>
    <dgm:cxn modelId="{5BEB9FCE-51A9-BA4F-A615-486A446B5DB7}" type="presParOf" srcId="{AC159B45-5D55-4CBA-ABD8-8B1F7E610804}" destId="{B0740071-7D45-4AD4-AB45-428A03656992}" srcOrd="11" destOrd="0" presId="urn:microsoft.com/office/officeart/2005/8/layout/lProcess2"/>
    <dgm:cxn modelId="{15B88297-A233-8B44-9321-52BEA31A33FC}" type="presParOf" srcId="{AC159B45-5D55-4CBA-ABD8-8B1F7E610804}" destId="{941C6F13-FA64-484F-92F1-C452DCBFA270}" srcOrd="12" destOrd="0" presId="urn:microsoft.com/office/officeart/2005/8/layout/lProcess2"/>
    <dgm:cxn modelId="{3957D3AF-AB3B-3D45-B08C-51C20CB62D5C}" type="presParOf" srcId="{AC159B45-5D55-4CBA-ABD8-8B1F7E610804}" destId="{14D68502-1FAA-4717-8BF8-FC445C24366F}" srcOrd="13" destOrd="0" presId="urn:microsoft.com/office/officeart/2005/8/layout/lProcess2"/>
    <dgm:cxn modelId="{E771C20C-8CBF-2E49-8F0E-0CF3B6EDB382}" type="presParOf" srcId="{AC159B45-5D55-4CBA-ABD8-8B1F7E610804}" destId="{74965D7A-5C62-4B3D-8D22-0BC46D2D870E}" srcOrd="14" destOrd="0" presId="urn:microsoft.com/office/officeart/2005/8/layout/lProcess2"/>
    <dgm:cxn modelId="{6FC8977C-B798-E247-AE4D-B41379F3E8A5}" type="presParOf" srcId="{5C592909-0BEB-4184-9B24-7BF044C34968}" destId="{567377E2-5A1D-43AD-8638-F316CCA14B7A}" srcOrd="1" destOrd="0" presId="urn:microsoft.com/office/officeart/2005/8/layout/lProcess2"/>
    <dgm:cxn modelId="{2F14B456-8965-A943-AE93-768C95E2047F}" type="presParOf" srcId="{5C592909-0BEB-4184-9B24-7BF044C34968}" destId="{4CF42C28-3A18-4C3B-8CB2-08396D37B383}" srcOrd="2" destOrd="0" presId="urn:microsoft.com/office/officeart/2005/8/layout/lProcess2"/>
    <dgm:cxn modelId="{0DF2D5E9-BDC1-CF47-A947-7090CB2E5D0F}" type="presParOf" srcId="{4CF42C28-3A18-4C3B-8CB2-08396D37B383}" destId="{5621C6B0-9109-472F-8BA7-85771C5BF29F}" srcOrd="0" destOrd="0" presId="urn:microsoft.com/office/officeart/2005/8/layout/lProcess2"/>
    <dgm:cxn modelId="{65BC5A77-AE1E-414E-9F1D-9EA324634AFC}" type="presParOf" srcId="{4CF42C28-3A18-4C3B-8CB2-08396D37B383}" destId="{3F9F0AE3-5F7C-45E3-816F-0A8A3C13B5CA}" srcOrd="1" destOrd="0" presId="urn:microsoft.com/office/officeart/2005/8/layout/lProcess2"/>
    <dgm:cxn modelId="{2D49C3B1-D3C7-2141-9646-06ABFF100733}" type="presParOf" srcId="{4CF42C28-3A18-4C3B-8CB2-08396D37B383}" destId="{F3CA99F8-D0FD-4087-862D-553D05A848AD}" srcOrd="2" destOrd="0" presId="urn:microsoft.com/office/officeart/2005/8/layout/lProcess2"/>
    <dgm:cxn modelId="{61A35340-8D74-D240-87FA-48820C4C685C}" type="presParOf" srcId="{F3CA99F8-D0FD-4087-862D-553D05A848AD}" destId="{CF1EA1BB-4C27-4DE3-9D64-D1EDA158B52D}" srcOrd="0" destOrd="0" presId="urn:microsoft.com/office/officeart/2005/8/layout/lProcess2"/>
    <dgm:cxn modelId="{CA078FB4-62DB-1B48-B0FF-8713DB77549B}" type="presParOf" srcId="{CF1EA1BB-4C27-4DE3-9D64-D1EDA158B52D}" destId="{98660D1D-8441-44C6-9CF5-5A596B3338D3}" srcOrd="0" destOrd="0" presId="urn:microsoft.com/office/officeart/2005/8/layout/lProcess2"/>
    <dgm:cxn modelId="{EABAF047-9AE5-6C48-B893-6A5B9E98CFC9}" type="presParOf" srcId="{CF1EA1BB-4C27-4DE3-9D64-D1EDA158B52D}" destId="{072B4BD2-0397-469C-B987-3B5FC84A8076}" srcOrd="1" destOrd="0" presId="urn:microsoft.com/office/officeart/2005/8/layout/lProcess2"/>
    <dgm:cxn modelId="{191E72A8-133A-B84F-B8AE-24E6D19E673E}" type="presParOf" srcId="{CF1EA1BB-4C27-4DE3-9D64-D1EDA158B52D}" destId="{D966F626-FBB3-4D9F-9CA9-C365F2F104FC}" srcOrd="2" destOrd="0" presId="urn:microsoft.com/office/officeart/2005/8/layout/lProcess2"/>
    <dgm:cxn modelId="{E2DDF7EC-ECBE-7640-9706-550B38A1806C}" type="presParOf" srcId="{CF1EA1BB-4C27-4DE3-9D64-D1EDA158B52D}" destId="{B1BFBB1E-897A-4DED-8D4A-4E99D706E7CC}" srcOrd="3" destOrd="0" presId="urn:microsoft.com/office/officeart/2005/8/layout/lProcess2"/>
    <dgm:cxn modelId="{08244A6A-4C08-0547-9E56-AFBCCCB02C35}" type="presParOf" srcId="{CF1EA1BB-4C27-4DE3-9D64-D1EDA158B52D}" destId="{1F7947CC-73AE-49AC-ADE1-9C8D4B9FD682}" srcOrd="4" destOrd="0" presId="urn:microsoft.com/office/officeart/2005/8/layout/lProcess2"/>
    <dgm:cxn modelId="{054DA504-8DA6-C641-9C17-24EFF29F0B29}" type="presParOf" srcId="{CF1EA1BB-4C27-4DE3-9D64-D1EDA158B52D}" destId="{F1877400-440A-4A45-B12C-0E9CEBB04F55}" srcOrd="5" destOrd="0" presId="urn:microsoft.com/office/officeart/2005/8/layout/lProcess2"/>
    <dgm:cxn modelId="{7D92F000-CF68-9B4E-A2A0-46C78CC24D02}" type="presParOf" srcId="{CF1EA1BB-4C27-4DE3-9D64-D1EDA158B52D}" destId="{FA0F0A17-2EC7-43EF-A185-EF87B6C00A7A}" srcOrd="6" destOrd="0" presId="urn:microsoft.com/office/officeart/2005/8/layout/lProcess2"/>
    <dgm:cxn modelId="{8DB863BE-001B-784F-9F75-356651EC414E}" type="presParOf" srcId="{CF1EA1BB-4C27-4DE3-9D64-D1EDA158B52D}" destId="{0D8B2CD1-BB34-4600-9134-C73A9ACF971F}" srcOrd="7" destOrd="0" presId="urn:microsoft.com/office/officeart/2005/8/layout/lProcess2"/>
    <dgm:cxn modelId="{65F5C830-9F31-E046-88DF-4AF3125CDE92}" type="presParOf" srcId="{CF1EA1BB-4C27-4DE3-9D64-D1EDA158B52D}" destId="{42809D36-9360-4B5E-B399-144F18484BE7}" srcOrd="8" destOrd="0" presId="urn:microsoft.com/office/officeart/2005/8/layout/lProcess2"/>
    <dgm:cxn modelId="{EACCBB40-5B36-1C40-BB92-BB2455EDBFCC}" type="presParOf" srcId="{CF1EA1BB-4C27-4DE3-9D64-D1EDA158B52D}" destId="{F2AF5F34-099D-4B3E-AC5C-D3DB02440639}" srcOrd="9" destOrd="0" presId="urn:microsoft.com/office/officeart/2005/8/layout/lProcess2"/>
    <dgm:cxn modelId="{F9DF1023-33F7-DA4F-AA0B-BB7F6430E2AB}" type="presParOf" srcId="{CF1EA1BB-4C27-4DE3-9D64-D1EDA158B52D}" destId="{3A22883C-6CCE-4E7D-93CF-04DFFFFA09A5}" srcOrd="10" destOrd="0" presId="urn:microsoft.com/office/officeart/2005/8/layout/lProcess2"/>
    <dgm:cxn modelId="{1098374B-A184-C844-BA95-F84336958907}" type="presParOf" srcId="{CF1EA1BB-4C27-4DE3-9D64-D1EDA158B52D}" destId="{6189960F-D9C3-4A0E-9110-2D4B1AD7CF84}" srcOrd="11" destOrd="0" presId="urn:microsoft.com/office/officeart/2005/8/layout/lProcess2"/>
    <dgm:cxn modelId="{CDF179F7-7591-2C4D-A124-05A776AF65D3}" type="presParOf" srcId="{CF1EA1BB-4C27-4DE3-9D64-D1EDA158B52D}" destId="{0FDE5E24-B234-46C4-A1B3-262F509A75A3}" srcOrd="12" destOrd="0" presId="urn:microsoft.com/office/officeart/2005/8/layout/lProcess2"/>
    <dgm:cxn modelId="{0C28E145-3251-1543-A5FE-62BD7A8A3264}" type="presParOf" srcId="{CF1EA1BB-4C27-4DE3-9D64-D1EDA158B52D}" destId="{4C670184-0D2E-4713-816D-4A0CD15B0D3F}" srcOrd="13" destOrd="0" presId="urn:microsoft.com/office/officeart/2005/8/layout/lProcess2"/>
    <dgm:cxn modelId="{637D4D32-3B32-064A-A2B0-29FEBA38F46B}" type="presParOf" srcId="{CF1EA1BB-4C27-4DE3-9D64-D1EDA158B52D}" destId="{5266C064-F8D1-4AF1-9CBC-9FC5F2813BD0}" srcOrd="14" destOrd="0" presId="urn:microsoft.com/office/officeart/2005/8/layout/lProcess2"/>
    <dgm:cxn modelId="{13B9F0B2-0C0F-D641-960C-0429BAA7C482}" type="presParOf" srcId="{5C592909-0BEB-4184-9B24-7BF044C34968}" destId="{972F4A2F-F417-46EF-BF82-405DE1667C23}" srcOrd="3" destOrd="0" presId="urn:microsoft.com/office/officeart/2005/8/layout/lProcess2"/>
    <dgm:cxn modelId="{1DF925B9-977D-B64E-864A-35D16F187677}" type="presParOf" srcId="{5C592909-0BEB-4184-9B24-7BF044C34968}" destId="{E28AA7DA-AA3C-46A4-ADEC-2C73258113D0}" srcOrd="4" destOrd="0" presId="urn:microsoft.com/office/officeart/2005/8/layout/lProcess2"/>
    <dgm:cxn modelId="{8759E79C-A11C-ED40-9503-31FD6B5EBD36}" type="presParOf" srcId="{E28AA7DA-AA3C-46A4-ADEC-2C73258113D0}" destId="{51084AED-929B-458A-BBD7-21BE23B71C96}" srcOrd="0" destOrd="0" presId="urn:microsoft.com/office/officeart/2005/8/layout/lProcess2"/>
    <dgm:cxn modelId="{B5C9F77F-D03F-374B-AE4C-DCA01B770B35}" type="presParOf" srcId="{E28AA7DA-AA3C-46A4-ADEC-2C73258113D0}" destId="{AE8FB4A4-B136-41AD-AFAC-D8A35CFE9887}" srcOrd="1" destOrd="0" presId="urn:microsoft.com/office/officeart/2005/8/layout/lProcess2"/>
    <dgm:cxn modelId="{7290A676-CEF2-654F-98DC-B679D429BB41}" type="presParOf" srcId="{E28AA7DA-AA3C-46A4-ADEC-2C73258113D0}" destId="{5F508739-046D-47E1-AC10-83698E45267D}" srcOrd="2" destOrd="0" presId="urn:microsoft.com/office/officeart/2005/8/layout/lProcess2"/>
    <dgm:cxn modelId="{C3EC6334-C8F1-D04D-A47E-2C097D9705DB}" type="presParOf" srcId="{5F508739-046D-47E1-AC10-83698E45267D}" destId="{075A2F91-59C3-46D0-A0B0-BF88FDD07849}" srcOrd="0" destOrd="0" presId="urn:microsoft.com/office/officeart/2005/8/layout/lProcess2"/>
    <dgm:cxn modelId="{EDC9E472-5185-C848-BC3B-6DD0D68FED09}" type="presParOf" srcId="{075A2F91-59C3-46D0-A0B0-BF88FDD07849}" destId="{F4FABAC5-B52B-4173-B4C0-22775D1C7423}" srcOrd="0" destOrd="0" presId="urn:microsoft.com/office/officeart/2005/8/layout/lProcess2"/>
    <dgm:cxn modelId="{3885808A-F06B-A943-944D-23A81276CE91}" type="presParOf" srcId="{075A2F91-59C3-46D0-A0B0-BF88FDD07849}" destId="{6A968198-941D-4FFE-8789-F7DE5041342D}" srcOrd="1" destOrd="0" presId="urn:microsoft.com/office/officeart/2005/8/layout/lProcess2"/>
    <dgm:cxn modelId="{9C865B79-4828-7149-9019-256BAE1D5E8E}" type="presParOf" srcId="{075A2F91-59C3-46D0-A0B0-BF88FDD07849}" destId="{36C2BBBB-906D-437A-AEE4-DE39170C3CC7}" srcOrd="2" destOrd="0" presId="urn:microsoft.com/office/officeart/2005/8/layout/lProcess2"/>
    <dgm:cxn modelId="{D3CA2EA0-DB9E-F549-A4D6-8378AC7E82F6}" type="presParOf" srcId="{075A2F91-59C3-46D0-A0B0-BF88FDD07849}" destId="{834D1DDF-B7DE-4E7B-85EA-9738A1F0D9C5}" srcOrd="3" destOrd="0" presId="urn:microsoft.com/office/officeart/2005/8/layout/lProcess2"/>
    <dgm:cxn modelId="{257F5731-A471-3140-94FF-CC2C9927096D}" type="presParOf" srcId="{075A2F91-59C3-46D0-A0B0-BF88FDD07849}" destId="{D205DF1F-A6E4-4729-806B-9CE5DEF51193}" srcOrd="4" destOrd="0" presId="urn:microsoft.com/office/officeart/2005/8/layout/lProcess2"/>
    <dgm:cxn modelId="{AA1FD5B4-3C79-2C4D-9244-FECA4C83FDCF}" type="presParOf" srcId="{075A2F91-59C3-46D0-A0B0-BF88FDD07849}" destId="{7C588C12-D2C5-494F-990D-3692D61D2663}" srcOrd="5" destOrd="0" presId="urn:microsoft.com/office/officeart/2005/8/layout/lProcess2"/>
    <dgm:cxn modelId="{AB8EA89A-4B74-2242-8623-0CC403F858B6}" type="presParOf" srcId="{075A2F91-59C3-46D0-A0B0-BF88FDD07849}" destId="{D7FF0C85-8716-43E5-A93A-D7057D34CB10}" srcOrd="6" destOrd="0" presId="urn:microsoft.com/office/officeart/2005/8/layout/lProcess2"/>
    <dgm:cxn modelId="{9BCFA7EF-E52C-D343-9623-22B4861C57B5}" type="presParOf" srcId="{075A2F91-59C3-46D0-A0B0-BF88FDD07849}" destId="{FC3C7EBB-9F0E-4471-8B82-F6A57ACA7A4C}" srcOrd="7" destOrd="0" presId="urn:microsoft.com/office/officeart/2005/8/layout/lProcess2"/>
    <dgm:cxn modelId="{87F68B46-31F9-7C43-80A2-185B3333D9F8}" type="presParOf" srcId="{075A2F91-59C3-46D0-A0B0-BF88FDD07849}" destId="{26ABBC02-2A06-4961-9726-30B7191C90F9}" srcOrd="8" destOrd="0" presId="urn:microsoft.com/office/officeart/2005/8/layout/lProcess2"/>
    <dgm:cxn modelId="{C45B5285-D8E7-DC4C-BE0F-173032E86244}" type="presParOf" srcId="{075A2F91-59C3-46D0-A0B0-BF88FDD07849}" destId="{8B6505C5-073D-441F-BCB3-F2892F17095F}" srcOrd="9" destOrd="0" presId="urn:microsoft.com/office/officeart/2005/8/layout/lProcess2"/>
    <dgm:cxn modelId="{FB3799C4-8C3A-1948-9544-DF1C9D9DAA13}" type="presParOf" srcId="{075A2F91-59C3-46D0-A0B0-BF88FDD07849}" destId="{E30E8FB0-6192-4E94-AF20-316BB95F685F}" srcOrd="10" destOrd="0" presId="urn:microsoft.com/office/officeart/2005/8/layout/lProcess2"/>
    <dgm:cxn modelId="{D46F85B5-3786-D34C-A18A-20C6D477D05D}" type="presParOf" srcId="{075A2F91-59C3-46D0-A0B0-BF88FDD07849}" destId="{6CA9DC17-3218-420E-B102-275019A6EF7C}" srcOrd="11" destOrd="0" presId="urn:microsoft.com/office/officeart/2005/8/layout/lProcess2"/>
    <dgm:cxn modelId="{55152560-BDA6-2A40-B9FF-F2F313BB870B}" type="presParOf" srcId="{075A2F91-59C3-46D0-A0B0-BF88FDD07849}" destId="{CCA8EFBD-E79B-400D-85C5-5E53F0B55AD9}" srcOrd="12" destOrd="0" presId="urn:microsoft.com/office/officeart/2005/8/layout/lProcess2"/>
    <dgm:cxn modelId="{36585E61-FB97-2D45-A3AF-1124AEECC2FF}" type="presParOf" srcId="{075A2F91-59C3-46D0-A0B0-BF88FDD07849}" destId="{5032466B-B454-4EA9-9145-D32B4C7859F2}" srcOrd="13" destOrd="0" presId="urn:microsoft.com/office/officeart/2005/8/layout/lProcess2"/>
    <dgm:cxn modelId="{2616EA81-FD57-CE45-A155-684B3BEA28D6}" type="presParOf" srcId="{075A2F91-59C3-46D0-A0B0-BF88FDD07849}" destId="{942E7379-8E72-4CC9-BDB3-65FFEC97174C}" srcOrd="1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BE5C-8E27-4E4D-97E2-6FC19804A133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33F4B-6BC9-F544-8D75-4375F995A2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33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66DE0-7776-9841-A07E-01C8F64B60EC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9E0E3-31D0-AC49-AE7F-A898EAFC1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45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[1] multi-agent systems, ... all the intro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[2] link between research and applications = multi-agent simulation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[3] one concrete example ... NAS traffic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[4] maritime security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[4] mixed mode traffic, simulation and security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do simulation of complex systems, wider integration of data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Three planning tasks in </a:t>
            </a:r>
            <a:r>
              <a:rPr lang="en-US" dirty="0" err="1" smtClean="0"/>
              <a:t>AgentFly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dirty="0" smtClean="0"/>
              <a:t>[1]</a:t>
            </a:r>
            <a:r>
              <a:rPr lang="en-US" baseline="0" dirty="0" smtClean="0"/>
              <a:t> </a:t>
            </a:r>
            <a:r>
              <a:rPr lang="en-US" dirty="0" smtClean="0"/>
              <a:t>mission planning (setting WP), [2]</a:t>
            </a:r>
            <a:r>
              <a:rPr lang="en-US" baseline="0" dirty="0" smtClean="0"/>
              <a:t> </a:t>
            </a:r>
            <a:r>
              <a:rPr lang="en-US" u="sng" dirty="0" smtClean="0"/>
              <a:t>robotics trajectory planning</a:t>
            </a:r>
            <a:r>
              <a:rPr lang="en-US" baseline="0" dirty="0" smtClean="0"/>
              <a:t> </a:t>
            </a:r>
            <a:r>
              <a:rPr lang="en-US" dirty="0" smtClean="0"/>
              <a:t>[3]</a:t>
            </a:r>
            <a:r>
              <a:rPr lang="en-US" baseline="0" dirty="0" smtClean="0"/>
              <a:t> </a:t>
            </a:r>
            <a:r>
              <a:rPr lang="en-US" dirty="0" smtClean="0"/>
              <a:t>planning </a:t>
            </a:r>
            <a:r>
              <a:rPr lang="en-US" dirty="0" err="1" smtClean="0"/>
              <a:t>deconfliction</a:t>
            </a:r>
            <a:r>
              <a:rPr lang="en-US" dirty="0" smtClean="0"/>
              <a:t> </a:t>
            </a:r>
            <a:r>
              <a:rPr lang="en-US" dirty="0" err="1" smtClean="0"/>
              <a:t>manuvers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Our contribution is </a:t>
            </a:r>
            <a:r>
              <a:rPr lang="en-US" b="1" dirty="0" smtClean="0"/>
              <a:t>FAST,</a:t>
            </a:r>
            <a:r>
              <a:rPr lang="en-US" b="1" baseline="0" dirty="0" smtClean="0"/>
              <a:t> Real-time </a:t>
            </a:r>
            <a:r>
              <a:rPr lang="en-US" dirty="0" smtClean="0"/>
              <a:t>planning : we have implemented</a:t>
            </a:r>
            <a:r>
              <a:rPr lang="en-US" baseline="0" dirty="0" smtClean="0"/>
              <a:t> the AA* planner, which is deterministic (not randomized) and is fast. </a:t>
            </a:r>
          </a:p>
          <a:p>
            <a:r>
              <a:rPr lang="en-US" baseline="0" dirty="0" smtClean="0"/>
              <a:t>The key idea: adaptive computation of the a relevant search step and backward smoothing algorithm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98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 computational requirements in 1</a:t>
            </a:r>
          </a:p>
          <a:p>
            <a:r>
              <a:rPr lang="en-US" dirty="0" smtClean="0"/>
              <a:t>Scalability and effectiveness in 2</a:t>
            </a:r>
          </a:p>
          <a:p>
            <a:r>
              <a:rPr lang="en-US" dirty="0" smtClean="0"/>
              <a:t>Openness towards different </a:t>
            </a:r>
            <a:r>
              <a:rPr lang="en-US" dirty="0" err="1" smtClean="0"/>
              <a:t>deconfliction</a:t>
            </a:r>
            <a:r>
              <a:rPr lang="en-US" dirty="0" smtClean="0"/>
              <a:t> methods in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70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[1] we</a:t>
            </a:r>
            <a:r>
              <a:rPr lang="en-US" baseline="0" dirty="0" smtClean="0"/>
              <a:t> did a lot of tests on the benchmark scenarios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57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AGENTFLY utilizes the model of decoupled </a:t>
            </a:r>
            <a:r>
              <a:rPr lang="en-US" sz="1200" u="sng" dirty="0" smtClean="0"/>
              <a:t>environment simulation</a:t>
            </a:r>
            <a:r>
              <a:rPr lang="en-US" sz="1200" dirty="0" smtClean="0"/>
              <a:t> (including flight simulation and sensing computation) and </a:t>
            </a:r>
            <a:r>
              <a:rPr lang="en-US" sz="1200" u="sng" dirty="0" smtClean="0"/>
              <a:t>flight control</a:t>
            </a:r>
            <a:r>
              <a:rPr lang="en-US" sz="1200" dirty="0" smtClean="0"/>
              <a:t> algorithms</a:t>
            </a:r>
            <a:endParaRPr lang="cs-CZ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69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dirty="0" smtClean="0"/>
              <a:t>In the core of our work there is AA* a performance-optimized planner that has</a:t>
            </a:r>
            <a:r>
              <a:rPr lang="en-US" sz="1200" baseline="0" dirty="0" smtClean="0"/>
              <a:t> been first presented 2 years ago in AAMAS/ICAPS.</a:t>
            </a:r>
            <a:r>
              <a:rPr lang="en-US" sz="1200" dirty="0" smtClean="0"/>
              <a:t> </a:t>
            </a:r>
          </a:p>
          <a:p>
            <a:endParaRPr lang="en-US" sz="1200" baseline="0" dirty="0" smtClean="0"/>
          </a:p>
          <a:p>
            <a:r>
              <a:rPr lang="en-US" b="1" dirty="0" smtClean="0"/>
              <a:t>Properties from the slide</a:t>
            </a:r>
          </a:p>
          <a:p>
            <a:endParaRPr lang="en-US" b="1" dirty="0" smtClean="0"/>
          </a:p>
          <a:p>
            <a:r>
              <a:rPr lang="en-US" b="0" dirty="0" smtClean="0"/>
              <a:t>It is fast</a:t>
            </a:r>
            <a:r>
              <a:rPr lang="en-US" b="0" baseline="0" dirty="0" smtClean="0"/>
              <a:t> (we need it to be as it has been mainly used for peer-to-peer collision avoidance) </a:t>
            </a:r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One dimension of scalability (the planner needs to be executed many times on one collision)</a:t>
            </a:r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The different level of scalability: used for many aircrafts at the same time </a:t>
            </a:r>
            <a:endParaRPr lang="en-US" b="0" dirty="0" smtClean="0"/>
          </a:p>
          <a:p>
            <a:endParaRPr lang="en-US" b="1" dirty="0" smtClean="0"/>
          </a:p>
          <a:p>
            <a:r>
              <a:rPr lang="en-US" b="1" dirty="0" smtClean="0"/>
              <a:t>Adaptive sampling:</a:t>
            </a:r>
            <a:r>
              <a:rPr lang="en-US" dirty="0" smtClean="0"/>
              <a:t> sampling step is computed based on how far is an obstacle or a waypoint. See examples. </a:t>
            </a:r>
            <a:endParaRPr lang="en-US" dirty="0"/>
          </a:p>
          <a:p>
            <a:r>
              <a:rPr lang="en-US" sz="1200" b="1" baseline="0" dirty="0" smtClean="0"/>
              <a:t>Progressive path smoothing: </a:t>
            </a:r>
            <a:r>
              <a:rPr lang="en-US" sz="1200" baseline="0" dirty="0" smtClean="0"/>
              <a:t>and the CLOSED</a:t>
            </a:r>
            <a:r>
              <a:rPr lang="en-US" sz="1200" dirty="0" smtClean="0"/>
              <a:t> list is crosschecked for cheaper trajectories within a smaller, well defined region.</a:t>
            </a:r>
          </a:p>
          <a:p>
            <a:r>
              <a:rPr lang="en-US" sz="1200" b="1" baseline="0" dirty="0" smtClean="0"/>
              <a:t>Similarity check: </a:t>
            </a:r>
            <a:r>
              <a:rPr lang="en-US" sz="1200" baseline="0" dirty="0" smtClean="0"/>
              <a:t>to prevent infinite loops given by the space sampling</a:t>
            </a:r>
            <a:r>
              <a:rPr lang="en-US" sz="1200" dirty="0" smtClean="0"/>
              <a:t> – new states are checked whether they are q/2 from some on the lists</a:t>
            </a:r>
          </a:p>
          <a:p>
            <a:endParaRPr lang="en-US" dirty="0"/>
          </a:p>
          <a:p>
            <a:r>
              <a:rPr lang="en-US" sz="1200" dirty="0" smtClean="0"/>
              <a:t>Use of </a:t>
            </a:r>
            <a:r>
              <a:rPr lang="en-US" sz="1200" dirty="0" err="1" smtClean="0"/>
              <a:t>heuristcs</a:t>
            </a:r>
            <a:r>
              <a:rPr lang="en-US" sz="1200" dirty="0" smtClean="0"/>
              <a:t>? We do not use mere connection but </a:t>
            </a:r>
            <a:r>
              <a:rPr lang="en-US" sz="1200" dirty="0" err="1" smtClean="0"/>
              <a:t>Dubin</a:t>
            </a:r>
            <a:r>
              <a:rPr lang="en-US" sz="1200" dirty="0" smtClean="0"/>
              <a:t> car shortest smooth trajectory.</a:t>
            </a:r>
          </a:p>
          <a:p>
            <a:endParaRPr lang="en-US" baseline="0" dirty="0"/>
          </a:p>
          <a:p>
            <a:r>
              <a:rPr lang="en-US" dirty="0" smtClean="0"/>
              <a:t>The operation/speed of the AA* is given by the number of obstacles (SUA) in the scenario. Very high number of SUA in NAS </a:t>
            </a:r>
            <a:r>
              <a:rPr lang="en-US" dirty="0" err="1" smtClean="0"/>
              <a:t>representa</a:t>
            </a:r>
            <a:r>
              <a:rPr lang="en-US" dirty="0" smtClean="0"/>
              <a:t> a serious thread to speed, mainly in computing</a:t>
            </a:r>
            <a:r>
              <a:rPr lang="en-US" sz="1200" baseline="0" dirty="0" smtClean="0"/>
              <a:t>: </a:t>
            </a:r>
          </a:p>
          <a:p>
            <a:pPr marL="228600" indent="-228600">
              <a:buAutoNum type="arabicParenBoth"/>
            </a:pPr>
            <a:r>
              <a:rPr lang="en-US" sz="1200" b="1" baseline="0" dirty="0" smtClean="0"/>
              <a:t>Intersection </a:t>
            </a:r>
            <a:r>
              <a:rPr lang="en-US" sz="1200" baseline="0" dirty="0" smtClean="0"/>
              <a:t>test a </a:t>
            </a:r>
          </a:p>
          <a:p>
            <a:pPr marL="228600" indent="-228600">
              <a:buAutoNum type="arabicParenBoth"/>
            </a:pPr>
            <a:r>
              <a:rPr lang="en-US" sz="1200" b="1" baseline="0" dirty="0" smtClean="0"/>
              <a:t>Distance </a:t>
            </a:r>
            <a:r>
              <a:rPr lang="en-US" sz="1200" baseline="0" dirty="0" smtClean="0"/>
              <a:t>to nearest obstacle for</a:t>
            </a:r>
            <a:r>
              <a:rPr lang="en-US" sz="1200" dirty="0" smtClean="0"/>
              <a:t> </a:t>
            </a:r>
            <a:r>
              <a:rPr lang="en-US" sz="1200" baseline="0" dirty="0" err="1" smtClean="0"/>
              <a:t>adaptivni</a:t>
            </a:r>
            <a:r>
              <a:rPr lang="en-US" sz="1200" baseline="0" dirty="0" smtClean="0"/>
              <a:t> sampling (</a:t>
            </a:r>
            <a:r>
              <a:rPr lang="en-US" sz="1200" baseline="0" dirty="0" err="1" smtClean="0"/>
              <a:t>krok</a:t>
            </a:r>
            <a:r>
              <a:rPr lang="en-US" sz="1200" baseline="0" dirty="0" smtClean="0"/>
              <a:t>). </a:t>
            </a:r>
          </a:p>
          <a:p>
            <a:r>
              <a:rPr lang="en-US" sz="1200" baseline="0" dirty="0" smtClean="0"/>
              <a:t>All this has been slow even if</a:t>
            </a:r>
            <a:r>
              <a:rPr lang="en-US" sz="1200" dirty="0" smtClean="0"/>
              <a:t> </a:t>
            </a:r>
            <a:r>
              <a:rPr lang="en-US" sz="1200" baseline="0" dirty="0" smtClean="0"/>
              <a:t>AA* uses tree </a:t>
            </a:r>
            <a:r>
              <a:rPr lang="en-US" sz="1200" baseline="0" dirty="0" err="1" smtClean="0"/>
              <a:t>strukturs</a:t>
            </a:r>
            <a:r>
              <a:rPr lang="en-US" sz="1200" dirty="0" smtClean="0"/>
              <a:t> </a:t>
            </a:r>
            <a:r>
              <a:rPr lang="en-US" sz="1200" baseline="0" dirty="0" smtClean="0"/>
              <a:t>for acceleration</a:t>
            </a:r>
            <a:r>
              <a:rPr lang="en-US" sz="1200" dirty="0" smtClean="0"/>
              <a:t> of all  the computational process with them. </a:t>
            </a:r>
            <a:endParaRPr lang="cs-CZ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6090C2-0D5A-404C-BBAF-AEDE5E16BA13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11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be able to accelerate the computation we are </a:t>
            </a:r>
            <a:r>
              <a:rPr lang="en-US" dirty="0" err="1" smtClean="0"/>
              <a:t>limitting</a:t>
            </a:r>
            <a:r>
              <a:rPr lang="en-US" dirty="0" smtClean="0"/>
              <a:t> the </a:t>
            </a:r>
            <a:r>
              <a:rPr lang="en-US" b="1" dirty="0" smtClean="0"/>
              <a:t>max </a:t>
            </a:r>
            <a:r>
              <a:rPr lang="en-US" dirty="0" smtClean="0"/>
              <a:t>of the number of SUAs in a </a:t>
            </a:r>
            <a:r>
              <a:rPr lang="en-US" i="1" dirty="0" smtClean="0"/>
              <a:t>sub-set</a:t>
            </a:r>
            <a:r>
              <a:rPr lang="en-US" dirty="0"/>
              <a:t> </a:t>
            </a:r>
            <a:r>
              <a:rPr lang="en-US" dirty="0" smtClean="0"/>
              <a:t>–</a:t>
            </a:r>
            <a:r>
              <a:rPr lang="en-US" baseline="0" dirty="0" smtClean="0"/>
              <a:t> how the </a:t>
            </a:r>
            <a:r>
              <a:rPr lang="en-US" baseline="0" dirty="0" err="1" smtClean="0"/>
              <a:t>subeset</a:t>
            </a:r>
            <a:r>
              <a:rPr lang="en-US" dirty="0" smtClean="0"/>
              <a:t> is created see next slide</a:t>
            </a:r>
            <a:r>
              <a:rPr lang="en-US" baseline="0" dirty="0" smtClean="0"/>
              <a:t>. </a:t>
            </a:r>
          </a:p>
          <a:p>
            <a:endParaRPr lang="en-US" dirty="0"/>
          </a:p>
          <a:p>
            <a:r>
              <a:rPr lang="en-US" baseline="0" dirty="0" smtClean="0"/>
              <a:t>Each</a:t>
            </a:r>
            <a:r>
              <a:rPr lang="en-US" dirty="0" smtClean="0"/>
              <a:t> plan is further tested on the whole space and is rejected if there is </a:t>
            </a:r>
            <a:r>
              <a:rPr lang="en-US" dirty="0" err="1" smtClean="0"/>
              <a:t>interesection</a:t>
            </a:r>
            <a:r>
              <a:rPr lang="en-US" dirty="0" smtClean="0"/>
              <a:t> as a solution. </a:t>
            </a:r>
          </a:p>
          <a:p>
            <a:r>
              <a:rPr lang="en-US" dirty="0" smtClean="0"/>
              <a:t>- Testing is</a:t>
            </a:r>
            <a:r>
              <a:rPr lang="en-US" baseline="0" dirty="0" smtClean="0"/>
              <a:t> only during the test phase and not during the state-space expansion (therefore this operation is not carried our </a:t>
            </a:r>
            <a:r>
              <a:rPr lang="en-US" baseline="0" dirty="0" err="1" smtClean="0"/>
              <a:t>exponentional</a:t>
            </a:r>
            <a:r>
              <a:rPr lang="en-US" baseline="0" dirty="0" smtClean="0"/>
              <a:t> times but inly linear times </a:t>
            </a:r>
            <a:r>
              <a:rPr lang="en-US" baseline="0" dirty="0" err="1" smtClean="0"/>
              <a:t>wrt</a:t>
            </a:r>
            <a:r>
              <a:rPr lang="en-US" baseline="0" dirty="0" smtClean="0"/>
              <a:t> to the length of the flight distance)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It is clear that this</a:t>
            </a:r>
            <a:r>
              <a:rPr lang="en-US" dirty="0" smtClean="0"/>
              <a:t> approach converges – it always finds a solution if one exists, as the worst case gets ourselves to </a:t>
            </a:r>
            <a:r>
              <a:rPr lang="en-US" dirty="0" err="1" smtClean="0"/>
              <a:t>ful</a:t>
            </a:r>
            <a:r>
              <a:rPr lang="en-US" dirty="0" smtClean="0"/>
              <a:t> NAS.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6090C2-0D5A-404C-BBAF-AEDE5E16BA13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01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Main </a:t>
            </a:r>
            <a:r>
              <a:rPr lang="en-US" dirty="0" err="1" smtClean="0"/>
              <a:t>taks</a:t>
            </a:r>
            <a:r>
              <a:rPr lang="en-US" dirty="0" smtClean="0"/>
              <a:t> is to filter out all the irrelevant obstacles </a:t>
            </a:r>
            <a:r>
              <a:rPr lang="en-US" baseline="0" dirty="0" smtClean="0"/>
              <a:t>(</a:t>
            </a:r>
            <a:r>
              <a:rPr lang="en-US" baseline="0" dirty="0" err="1" smtClean="0"/>
              <a:t>napr</a:t>
            </a:r>
            <a:r>
              <a:rPr lang="en-US" baseline="0" dirty="0" smtClean="0"/>
              <a:t>. </a:t>
            </a:r>
            <a:r>
              <a:rPr lang="en-US" b="1" baseline="0" dirty="0" err="1" smtClean="0"/>
              <a:t>Planujes</a:t>
            </a:r>
            <a:r>
              <a:rPr lang="en-US" b="1" baseline="0" dirty="0" smtClean="0"/>
              <a:t> let </a:t>
            </a:r>
            <a:r>
              <a:rPr lang="en-US" b="1" baseline="0" dirty="0" err="1" smtClean="0"/>
              <a:t>mezi</a:t>
            </a:r>
            <a:r>
              <a:rPr lang="en-US" b="1" baseline="0" dirty="0" smtClean="0"/>
              <a:t> JFK a Wash DC, </a:t>
            </a:r>
            <a:r>
              <a:rPr lang="en-US" b="1" baseline="0" dirty="0" err="1" smtClean="0"/>
              <a:t>tj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neni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treba</a:t>
            </a:r>
            <a:r>
              <a:rPr lang="en-US" b="1" baseline="0" dirty="0" smtClean="0"/>
              <a:t> v </a:t>
            </a:r>
            <a:r>
              <a:rPr lang="en-US" b="1" baseline="0" dirty="0" err="1" smtClean="0"/>
              <a:t>planovani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vubec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pouzivat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zony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zapadnim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pobrezi</a:t>
            </a:r>
            <a:r>
              <a:rPr lang="en-US" b="1" baseline="0" dirty="0" smtClean="0"/>
              <a:t> USA</a:t>
            </a:r>
            <a:r>
              <a:rPr lang="en-US" baseline="0" dirty="0" smtClean="0"/>
              <a:t>). 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The size</a:t>
            </a:r>
            <a:r>
              <a:rPr lang="en-US" dirty="0" smtClean="0"/>
              <a:t> of the </a:t>
            </a:r>
            <a:r>
              <a:rPr lang="en-US" baseline="0" dirty="0" smtClean="0"/>
              <a:t>sub-set is monotonically increasing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Worst case:</a:t>
            </a:r>
            <a:r>
              <a:rPr lang="en-US" dirty="0" smtClean="0"/>
              <a:t> </a:t>
            </a:r>
            <a:r>
              <a:rPr lang="en-US" baseline="0" dirty="0" smtClean="0"/>
              <a:t>sub-set = all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If in one iteration</a:t>
            </a:r>
            <a:r>
              <a:rPr lang="en-US" dirty="0" smtClean="0"/>
              <a:t> there is no solution =&gt; the problem does not have a solution</a:t>
            </a:r>
            <a:r>
              <a:rPr lang="en-US" baseline="0" dirty="0" smtClean="0"/>
              <a:t> 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err="1" smtClean="0"/>
              <a:t>Velikost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okoli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alfa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bere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automaticky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dana</a:t>
            </a:r>
            <a:r>
              <a:rPr lang="en-US" baseline="0" dirty="0" smtClean="0"/>
              <a:t> cast </a:t>
            </a:r>
            <a:r>
              <a:rPr lang="en-US" baseline="0" dirty="0" err="1" smtClean="0"/>
              <a:t>delky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rozhodne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trajektorie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zadatku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vzdalenosti</a:t>
            </a:r>
            <a:r>
              <a:rPr lang="en-US" baseline="0" dirty="0" smtClean="0"/>
              <a:t> start-goal, </a:t>
            </a:r>
            <a:r>
              <a:rPr lang="en-US" baseline="0" dirty="0" err="1" smtClean="0"/>
              <a:t>pak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delky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reseni</a:t>
            </a:r>
            <a:r>
              <a:rPr lang="en-US" baseline="0" dirty="0" smtClean="0"/>
              <a:t> tech </a:t>
            </a:r>
            <a:r>
              <a:rPr lang="en-US" baseline="0" dirty="0" err="1" smtClean="0"/>
              <a:t>predchozich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iteraci</a:t>
            </a:r>
            <a:r>
              <a:rPr lang="en-US" baseline="0" dirty="0" smtClean="0"/>
              <a:t>). </a:t>
            </a:r>
            <a:r>
              <a:rPr lang="en-US" baseline="0" smtClean="0"/>
              <a:t>Often set to 10%</a:t>
            </a:r>
            <a:endParaRPr lang="en-US" baseline="0" dirty="0" smtClean="0"/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i="1" dirty="0"/>
              <a:t>Pro </a:t>
            </a:r>
            <a:r>
              <a:rPr lang="en-US" i="1" dirty="0" err="1"/>
              <a:t>prvni</a:t>
            </a:r>
            <a:r>
              <a:rPr lang="en-US" i="1" dirty="0"/>
              <a:t> </a:t>
            </a:r>
            <a:r>
              <a:rPr lang="en-US" i="1" dirty="0" err="1"/>
              <a:t>iteraci</a:t>
            </a:r>
            <a:r>
              <a:rPr lang="en-US" i="1" dirty="0"/>
              <a:t> se </a:t>
            </a:r>
            <a:r>
              <a:rPr lang="en-US" i="1" dirty="0" err="1"/>
              <a:t>zony</a:t>
            </a:r>
            <a:r>
              <a:rPr lang="en-US" i="1" dirty="0"/>
              <a:t> </a:t>
            </a:r>
            <a:r>
              <a:rPr lang="en-US" i="1" dirty="0" err="1"/>
              <a:t>vyberou</a:t>
            </a:r>
            <a:r>
              <a:rPr lang="en-US" i="1" dirty="0"/>
              <a:t> z </a:t>
            </a:r>
            <a:r>
              <a:rPr lang="en-US" i="1" dirty="0" err="1"/>
              <a:t>oblasti</a:t>
            </a:r>
            <a:r>
              <a:rPr lang="en-US" i="1" dirty="0"/>
              <a:t> </a:t>
            </a:r>
            <a:r>
              <a:rPr lang="en-US" i="1" dirty="0" err="1"/>
              <a:t>okolo</a:t>
            </a:r>
            <a:r>
              <a:rPr lang="en-US" i="1" dirty="0"/>
              <a:t> (</a:t>
            </a:r>
            <a:r>
              <a:rPr lang="en-US" i="1" dirty="0" err="1"/>
              <a:t>carkovana</a:t>
            </a:r>
            <a:r>
              <a:rPr lang="en-US" i="1" dirty="0"/>
              <a:t> </a:t>
            </a:r>
            <a:r>
              <a:rPr lang="en-US" i="1" dirty="0" err="1"/>
              <a:t>cara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obrazku</a:t>
            </a:r>
            <a:r>
              <a:rPr lang="en-US" i="1" dirty="0"/>
              <a:t>) </a:t>
            </a:r>
            <a:r>
              <a:rPr lang="en-US" i="1" dirty="0" err="1"/>
              <a:t>nejkratsi</a:t>
            </a:r>
            <a:r>
              <a:rPr lang="en-US" i="1" dirty="0"/>
              <a:t> </a:t>
            </a:r>
            <a:r>
              <a:rPr lang="en-US" i="1" dirty="0" err="1"/>
              <a:t>spojnice</a:t>
            </a:r>
            <a:r>
              <a:rPr lang="en-US" i="1" dirty="0"/>
              <a:t> </a:t>
            </a:r>
            <a:r>
              <a:rPr lang="en-US" i="1" dirty="0" err="1"/>
              <a:t>mezi</a:t>
            </a:r>
            <a:r>
              <a:rPr lang="en-US" i="1" dirty="0"/>
              <a:t> </a:t>
            </a:r>
            <a:r>
              <a:rPr lang="en-US" i="1" dirty="0" err="1"/>
              <a:t>startem</a:t>
            </a:r>
            <a:r>
              <a:rPr lang="en-US" i="1" dirty="0"/>
              <a:t> a </a:t>
            </a:r>
            <a:r>
              <a:rPr lang="en-US" i="1" dirty="0" err="1"/>
              <a:t>cilem</a:t>
            </a:r>
            <a:r>
              <a:rPr lang="en-US" i="1" dirty="0"/>
              <a:t> (</a:t>
            </a:r>
            <a:r>
              <a:rPr lang="en-US" i="1" dirty="0" err="1"/>
              <a:t>teckovana</a:t>
            </a:r>
            <a:r>
              <a:rPr lang="en-US" i="1" dirty="0"/>
              <a:t> </a:t>
            </a:r>
            <a:r>
              <a:rPr lang="en-US" i="1" dirty="0" err="1"/>
              <a:t>cara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obrazku</a:t>
            </a:r>
            <a:r>
              <a:rPr lang="en-US" i="1" dirty="0"/>
              <a:t>) coz </a:t>
            </a:r>
            <a:r>
              <a:rPr lang="en-US" i="1" dirty="0" err="1"/>
              <a:t>po</a:t>
            </a:r>
            <a:r>
              <a:rPr lang="en-US" i="1" dirty="0"/>
              <a:t> </a:t>
            </a:r>
            <a:r>
              <a:rPr lang="en-US" i="1" dirty="0" err="1"/>
              <a:t>te</a:t>
            </a:r>
            <a:r>
              <a:rPr lang="en-US" i="1" dirty="0"/>
              <a:t> </a:t>
            </a:r>
            <a:r>
              <a:rPr lang="en-US" i="1" dirty="0" err="1"/>
              <a:t>slouzi</a:t>
            </a:r>
            <a:r>
              <a:rPr lang="en-US" i="1" dirty="0"/>
              <a:t> k </a:t>
            </a:r>
            <a:r>
              <a:rPr lang="en-US" i="1" dirty="0" err="1"/>
              <a:t>tomu</a:t>
            </a:r>
            <a:r>
              <a:rPr lang="en-US" i="1" dirty="0"/>
              <a:t>, </a:t>
            </a:r>
            <a:r>
              <a:rPr lang="en-US" i="1" dirty="0" err="1"/>
              <a:t>ze</a:t>
            </a:r>
            <a:r>
              <a:rPr lang="en-US" i="1" dirty="0"/>
              <a:t> </a:t>
            </a:r>
            <a:r>
              <a:rPr lang="en-US" i="1" dirty="0" err="1"/>
              <a:t>takto</a:t>
            </a:r>
            <a:r>
              <a:rPr lang="en-US" i="1" dirty="0"/>
              <a:t> </a:t>
            </a:r>
            <a:r>
              <a:rPr lang="en-US" i="1" dirty="0" err="1"/>
              <a:t>spustene</a:t>
            </a:r>
            <a:r>
              <a:rPr lang="en-US" i="1" dirty="0"/>
              <a:t> AA* </a:t>
            </a:r>
            <a:r>
              <a:rPr lang="en-US" i="1" dirty="0" err="1"/>
              <a:t>nemuze</a:t>
            </a:r>
            <a:r>
              <a:rPr lang="en-US" i="1" dirty="0"/>
              <a:t> </a:t>
            </a:r>
            <a:r>
              <a:rPr lang="en-US" i="1" dirty="0" err="1"/>
              <a:t>najit</a:t>
            </a:r>
            <a:r>
              <a:rPr lang="en-US" i="1" dirty="0"/>
              <a:t> </a:t>
            </a:r>
            <a:r>
              <a:rPr lang="en-US" i="1" dirty="0" err="1"/>
              <a:t>jako</a:t>
            </a:r>
            <a:r>
              <a:rPr lang="en-US" i="1" dirty="0"/>
              <a:t> </a:t>
            </a:r>
            <a:r>
              <a:rPr lang="en-US" i="1" dirty="0" err="1"/>
              <a:t>reseni</a:t>
            </a:r>
            <a:r>
              <a:rPr lang="en-US" i="1" dirty="0"/>
              <a:t> </a:t>
            </a:r>
            <a:r>
              <a:rPr lang="en-US" i="1" dirty="0" err="1"/>
              <a:t>tuto</a:t>
            </a:r>
            <a:r>
              <a:rPr lang="en-US" i="1" dirty="0"/>
              <a:t> </a:t>
            </a:r>
            <a:r>
              <a:rPr lang="en-US" i="1" dirty="0" err="1"/>
              <a:t>spojnici</a:t>
            </a:r>
            <a:r>
              <a:rPr lang="en-US" i="1" dirty="0"/>
              <a:t>, </a:t>
            </a:r>
            <a:r>
              <a:rPr lang="en-US" i="1" dirty="0" err="1"/>
              <a:t>protoze</a:t>
            </a:r>
            <a:r>
              <a:rPr lang="en-US" i="1" dirty="0"/>
              <a:t> tam </a:t>
            </a:r>
            <a:r>
              <a:rPr lang="en-US" i="1" dirty="0" err="1"/>
              <a:t>bude</a:t>
            </a:r>
            <a:r>
              <a:rPr lang="en-US" i="1" dirty="0"/>
              <a:t> </a:t>
            </a:r>
            <a:r>
              <a:rPr lang="en-US" i="1" dirty="0" err="1"/>
              <a:t>lezet</a:t>
            </a:r>
            <a:r>
              <a:rPr lang="en-US" i="1" dirty="0"/>
              <a:t> </a:t>
            </a:r>
            <a:r>
              <a:rPr lang="en-US" i="1" dirty="0" err="1"/>
              <a:t>nejaka</a:t>
            </a:r>
            <a:r>
              <a:rPr lang="en-US" i="1" dirty="0"/>
              <a:t> </a:t>
            </a:r>
            <a:r>
              <a:rPr lang="en-US" i="1" dirty="0" err="1"/>
              <a:t>prekazka</a:t>
            </a:r>
            <a:r>
              <a:rPr lang="en-US" i="1" dirty="0"/>
              <a:t>. V </a:t>
            </a:r>
            <a:r>
              <a:rPr lang="en-US" i="1" dirty="0" err="1"/>
              <a:t>dobrem</a:t>
            </a:r>
            <a:r>
              <a:rPr lang="en-US" i="1" dirty="0"/>
              <a:t> </a:t>
            </a:r>
            <a:r>
              <a:rPr lang="en-US" i="1" dirty="0" err="1"/>
              <a:t>pripade</a:t>
            </a:r>
            <a:r>
              <a:rPr lang="en-US" i="1" dirty="0"/>
              <a:t> se </a:t>
            </a:r>
            <a:r>
              <a:rPr lang="en-US" i="1" dirty="0" err="1"/>
              <a:t>podari</a:t>
            </a:r>
            <a:r>
              <a:rPr lang="en-US" i="1" dirty="0"/>
              <a:t> </a:t>
            </a:r>
            <a:r>
              <a:rPr lang="en-US" i="1" dirty="0" err="1"/>
              <a:t>najit</a:t>
            </a:r>
            <a:r>
              <a:rPr lang="en-US" i="1" dirty="0"/>
              <a:t> v </a:t>
            </a:r>
            <a:r>
              <a:rPr lang="en-US" i="1" dirty="0" err="1"/>
              <a:t>teto</a:t>
            </a:r>
            <a:r>
              <a:rPr lang="en-US" i="1" dirty="0"/>
              <a:t> </a:t>
            </a:r>
            <a:r>
              <a:rPr lang="en-US" i="1" dirty="0" err="1"/>
              <a:t>iteraci</a:t>
            </a:r>
            <a:r>
              <a:rPr lang="en-US" i="1" dirty="0"/>
              <a:t> </a:t>
            </a:r>
            <a:r>
              <a:rPr lang="en-US" i="1" dirty="0" err="1"/>
              <a:t>trajektorii</a:t>
            </a:r>
            <a:r>
              <a:rPr lang="en-US" i="1" dirty="0"/>
              <a:t> </a:t>
            </a:r>
            <a:r>
              <a:rPr lang="en-US" i="1" dirty="0" err="1"/>
              <a:t>ktera</a:t>
            </a:r>
            <a:r>
              <a:rPr lang="en-US" i="1" dirty="0"/>
              <a:t> </a:t>
            </a:r>
            <a:r>
              <a:rPr lang="en-US" i="1" dirty="0" err="1"/>
              <a:t>lezi</a:t>
            </a:r>
            <a:r>
              <a:rPr lang="en-US" i="1" dirty="0"/>
              <a:t> </a:t>
            </a:r>
            <a:r>
              <a:rPr lang="en-US" i="1" dirty="0" err="1"/>
              <a:t>uvnitr</a:t>
            </a:r>
            <a:r>
              <a:rPr lang="en-US" i="1" dirty="0"/>
              <a:t> </a:t>
            </a:r>
            <a:r>
              <a:rPr lang="en-US" i="1" dirty="0" err="1"/>
              <a:t>te</a:t>
            </a:r>
            <a:r>
              <a:rPr lang="en-US" i="1" dirty="0"/>
              <a:t> </a:t>
            </a:r>
            <a:r>
              <a:rPr lang="en-US" i="1" dirty="0" err="1"/>
              <a:t>oblasti</a:t>
            </a:r>
            <a:r>
              <a:rPr lang="en-US" i="1" dirty="0"/>
              <a:t>. Pak to </a:t>
            </a:r>
            <a:r>
              <a:rPr lang="en-US" i="1" dirty="0" err="1"/>
              <a:t>znamena</a:t>
            </a:r>
            <a:r>
              <a:rPr lang="en-US" i="1" dirty="0"/>
              <a:t> </a:t>
            </a:r>
            <a:r>
              <a:rPr lang="en-US" i="1" dirty="0" err="1"/>
              <a:t>ze</a:t>
            </a:r>
            <a:r>
              <a:rPr lang="en-US" i="1" dirty="0"/>
              <a:t> </a:t>
            </a:r>
            <a:r>
              <a:rPr lang="en-US" i="1" dirty="0" err="1"/>
              <a:t>vlastne</a:t>
            </a:r>
            <a:r>
              <a:rPr lang="en-US" i="1" dirty="0"/>
              <a:t> </a:t>
            </a:r>
            <a:r>
              <a:rPr lang="en-US" i="1" dirty="0" err="1"/>
              <a:t>mame</a:t>
            </a:r>
            <a:r>
              <a:rPr lang="en-US" i="1" dirty="0"/>
              <a:t> </a:t>
            </a:r>
            <a:r>
              <a:rPr lang="en-US" i="1" dirty="0" err="1"/>
              <a:t>vyhrano</a:t>
            </a:r>
            <a:r>
              <a:rPr lang="en-US" i="1" dirty="0"/>
              <a:t> a </a:t>
            </a:r>
            <a:r>
              <a:rPr lang="en-US" i="1" dirty="0" err="1"/>
              <a:t>dalsi</a:t>
            </a:r>
            <a:r>
              <a:rPr lang="en-US" i="1" dirty="0"/>
              <a:t> </a:t>
            </a:r>
            <a:r>
              <a:rPr lang="en-US" i="1" dirty="0" err="1"/>
              <a:t>iterace</a:t>
            </a:r>
            <a:r>
              <a:rPr lang="en-US" i="1" dirty="0"/>
              <a:t> </a:t>
            </a:r>
            <a:r>
              <a:rPr lang="en-US" i="1" dirty="0" err="1"/>
              <a:t>neni</a:t>
            </a:r>
            <a:r>
              <a:rPr lang="en-US" i="1" dirty="0"/>
              <a:t> </a:t>
            </a:r>
            <a:r>
              <a:rPr lang="en-US" i="1" dirty="0" err="1"/>
              <a:t>potreba</a:t>
            </a:r>
            <a:r>
              <a:rPr lang="en-US" i="1" dirty="0"/>
              <a:t>, </a:t>
            </a:r>
            <a:r>
              <a:rPr lang="en-US" i="1" dirty="0" err="1"/>
              <a:t>neexistuje</a:t>
            </a:r>
            <a:r>
              <a:rPr lang="en-US" i="1" dirty="0"/>
              <a:t> </a:t>
            </a:r>
            <a:r>
              <a:rPr lang="en-US" i="1" dirty="0" err="1"/>
              <a:t>zadna</a:t>
            </a:r>
            <a:r>
              <a:rPr lang="en-US" i="1" dirty="0"/>
              <a:t> </a:t>
            </a:r>
            <a:r>
              <a:rPr lang="en-US" i="1" dirty="0" err="1"/>
              <a:t>dalsi</a:t>
            </a:r>
            <a:r>
              <a:rPr lang="en-US" i="1" dirty="0"/>
              <a:t> </a:t>
            </a:r>
            <a:r>
              <a:rPr lang="en-US" i="1" dirty="0" err="1"/>
              <a:t>prekazka</a:t>
            </a:r>
            <a:r>
              <a:rPr lang="en-US" i="1" dirty="0"/>
              <a:t> </a:t>
            </a:r>
            <a:r>
              <a:rPr lang="en-US" i="1" dirty="0" err="1"/>
              <a:t>ktera</a:t>
            </a:r>
            <a:r>
              <a:rPr lang="en-US" i="1" dirty="0"/>
              <a:t> by </a:t>
            </a:r>
            <a:r>
              <a:rPr lang="en-US" i="1" dirty="0" err="1"/>
              <a:t>nejak</a:t>
            </a:r>
            <a:r>
              <a:rPr lang="en-US" i="1" dirty="0"/>
              <a:t> </a:t>
            </a:r>
            <a:r>
              <a:rPr lang="en-US" i="1" dirty="0" err="1"/>
              <a:t>zasahovala</a:t>
            </a:r>
            <a:r>
              <a:rPr lang="en-US" i="1" dirty="0"/>
              <a:t> do </a:t>
            </a:r>
            <a:r>
              <a:rPr lang="en-US" i="1" dirty="0" err="1"/>
              <a:t>carkovane</a:t>
            </a:r>
            <a:r>
              <a:rPr lang="en-US" i="1" dirty="0"/>
              <a:t> </a:t>
            </a:r>
            <a:r>
              <a:rPr lang="en-US" i="1" dirty="0" err="1"/>
              <a:t>oblasti</a:t>
            </a:r>
            <a:r>
              <a:rPr lang="en-US" i="1" dirty="0"/>
              <a:t>. </a:t>
            </a:r>
            <a:r>
              <a:rPr lang="en-US" i="1" dirty="0" err="1"/>
              <a:t>Pokud</a:t>
            </a:r>
            <a:r>
              <a:rPr lang="en-US" i="1" dirty="0"/>
              <a:t> </a:t>
            </a:r>
            <a:r>
              <a:rPr lang="en-US" i="1" dirty="0" err="1"/>
              <a:t>trajektorie</a:t>
            </a:r>
            <a:r>
              <a:rPr lang="en-US" i="1" dirty="0"/>
              <a:t> </a:t>
            </a:r>
            <a:r>
              <a:rPr lang="en-US" i="1" dirty="0" err="1"/>
              <a:t>vyboci</a:t>
            </a:r>
            <a:r>
              <a:rPr lang="en-US" i="1" dirty="0"/>
              <a:t>, </a:t>
            </a:r>
            <a:r>
              <a:rPr lang="en-US" i="1" dirty="0" err="1"/>
              <a:t>muze</a:t>
            </a:r>
            <a:r>
              <a:rPr lang="en-US" i="1" dirty="0"/>
              <a:t> se stat </a:t>
            </a:r>
            <a:r>
              <a:rPr lang="en-US" i="1" dirty="0" err="1"/>
              <a:t>ze</a:t>
            </a:r>
            <a:r>
              <a:rPr lang="en-US" i="1" dirty="0"/>
              <a:t> se </a:t>
            </a:r>
            <a:r>
              <a:rPr lang="en-US" i="1" dirty="0" err="1"/>
              <a:t>testem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teto</a:t>
            </a:r>
            <a:r>
              <a:rPr lang="en-US" i="1" dirty="0"/>
              <a:t> </a:t>
            </a:r>
            <a:r>
              <a:rPr lang="en-US" i="1" dirty="0" err="1"/>
              <a:t>vysledne</a:t>
            </a:r>
            <a:r>
              <a:rPr lang="en-US" i="1" dirty="0"/>
              <a:t> </a:t>
            </a:r>
            <a:r>
              <a:rPr lang="en-US" i="1" dirty="0" err="1"/>
              <a:t>trajektorii</a:t>
            </a:r>
            <a:r>
              <a:rPr lang="en-US" i="1" dirty="0"/>
              <a:t> </a:t>
            </a:r>
            <a:r>
              <a:rPr lang="en-US" i="1" dirty="0" err="1"/>
              <a:t>vuci</a:t>
            </a:r>
            <a:r>
              <a:rPr lang="en-US" i="1" dirty="0"/>
              <a:t> </a:t>
            </a:r>
            <a:r>
              <a:rPr lang="en-US" i="1" dirty="0" err="1"/>
              <a:t>vsem</a:t>
            </a:r>
            <a:r>
              <a:rPr lang="en-US" i="1" dirty="0"/>
              <a:t> </a:t>
            </a:r>
            <a:r>
              <a:rPr lang="en-US" i="1" dirty="0" err="1"/>
              <a:t>prekazkam</a:t>
            </a:r>
            <a:r>
              <a:rPr lang="en-US" i="1" dirty="0"/>
              <a:t> </a:t>
            </a:r>
            <a:r>
              <a:rPr lang="en-US" i="1" dirty="0" err="1"/>
              <a:t>najde</a:t>
            </a:r>
            <a:r>
              <a:rPr lang="en-US" i="1" dirty="0"/>
              <a:t> </a:t>
            </a:r>
            <a:r>
              <a:rPr lang="en-US" i="1" dirty="0" err="1"/>
              <a:t>misto</a:t>
            </a:r>
            <a:r>
              <a:rPr lang="en-US" i="1" dirty="0"/>
              <a:t> </a:t>
            </a:r>
            <a:r>
              <a:rPr lang="en-US" i="1" dirty="0" err="1"/>
              <a:t>kde</a:t>
            </a:r>
            <a:r>
              <a:rPr lang="en-US" i="1" dirty="0"/>
              <a:t> se </a:t>
            </a:r>
            <a:r>
              <a:rPr lang="en-US" i="1" dirty="0" err="1"/>
              <a:t>protne</a:t>
            </a:r>
            <a:r>
              <a:rPr lang="en-US" i="1" dirty="0"/>
              <a:t> </a:t>
            </a:r>
            <a:r>
              <a:rPr lang="en-US" i="1" dirty="0" err="1"/>
              <a:t>nejaka</a:t>
            </a:r>
            <a:r>
              <a:rPr lang="en-US" i="1" dirty="0"/>
              <a:t> </a:t>
            </a:r>
            <a:r>
              <a:rPr lang="en-US" i="1" dirty="0" err="1"/>
              <a:t>prekazka</a:t>
            </a:r>
            <a:r>
              <a:rPr lang="en-US" i="1" dirty="0"/>
              <a:t>, </a:t>
            </a:r>
            <a:r>
              <a:rPr lang="en-US" i="1" dirty="0" err="1"/>
              <a:t>ktera</a:t>
            </a:r>
            <a:r>
              <a:rPr lang="en-US" i="1" dirty="0"/>
              <a:t> drive </a:t>
            </a:r>
            <a:r>
              <a:rPr lang="en-US" i="1" dirty="0" err="1"/>
              <a:t>nebyla</a:t>
            </a:r>
            <a:r>
              <a:rPr lang="en-US" i="1" dirty="0"/>
              <a:t> v </a:t>
            </a:r>
            <a:r>
              <a:rPr lang="en-US" i="1" dirty="0" err="1"/>
              <a:t>teto</a:t>
            </a:r>
            <a:r>
              <a:rPr lang="en-US" i="1" dirty="0"/>
              <a:t> </a:t>
            </a:r>
            <a:r>
              <a:rPr lang="en-US" i="1" dirty="0" err="1"/>
              <a:t>iteraci</a:t>
            </a:r>
            <a:r>
              <a:rPr lang="en-US" i="1" dirty="0"/>
              <a:t> </a:t>
            </a:r>
            <a:r>
              <a:rPr lang="en-US" i="1" dirty="0" err="1"/>
              <a:t>zahrnuta</a:t>
            </a:r>
            <a:r>
              <a:rPr lang="en-US" i="1" dirty="0"/>
              <a:t>. V </a:t>
            </a:r>
            <a:r>
              <a:rPr lang="en-US" i="1" dirty="0" err="1"/>
              <a:t>takovem</a:t>
            </a:r>
            <a:r>
              <a:rPr lang="en-US" i="1" dirty="0"/>
              <a:t> </a:t>
            </a:r>
            <a:r>
              <a:rPr lang="en-US" i="1" dirty="0" err="1"/>
              <a:t>pripade</a:t>
            </a:r>
            <a:r>
              <a:rPr lang="en-US" i="1" dirty="0"/>
              <a:t>, k </a:t>
            </a:r>
            <a:r>
              <a:rPr lang="en-US" i="1" dirty="0" err="1"/>
              <a:t>predchozimu</a:t>
            </a:r>
            <a:r>
              <a:rPr lang="en-US" i="1" dirty="0"/>
              <a:t> </a:t>
            </a:r>
            <a:r>
              <a:rPr lang="en-US" i="1" dirty="0" err="1"/>
              <a:t>setu</a:t>
            </a:r>
            <a:r>
              <a:rPr lang="en-US" i="1" dirty="0"/>
              <a:t> </a:t>
            </a:r>
            <a:r>
              <a:rPr lang="en-US" i="1" dirty="0" err="1"/>
              <a:t>prekazek</a:t>
            </a:r>
            <a:r>
              <a:rPr lang="en-US" i="1" dirty="0"/>
              <a:t> se </a:t>
            </a:r>
            <a:r>
              <a:rPr lang="en-US" i="1" dirty="0" err="1"/>
              <a:t>pridaji</a:t>
            </a:r>
            <a:r>
              <a:rPr lang="en-US" i="1" dirty="0"/>
              <a:t> </a:t>
            </a:r>
            <a:r>
              <a:rPr lang="en-US" i="1" dirty="0" err="1"/>
              <a:t>dalsi</a:t>
            </a:r>
            <a:r>
              <a:rPr lang="en-US" i="1" dirty="0"/>
              <a:t> </a:t>
            </a:r>
            <a:r>
              <a:rPr lang="en-US" i="1" dirty="0" err="1"/>
              <a:t>prekazky</a:t>
            </a:r>
            <a:r>
              <a:rPr lang="en-US" i="1" dirty="0"/>
              <a:t> z </a:t>
            </a:r>
            <a:r>
              <a:rPr lang="en-US" i="1" dirty="0" err="1"/>
              <a:t>dalsiho</a:t>
            </a:r>
            <a:r>
              <a:rPr lang="en-US" i="1" dirty="0"/>
              <a:t> </a:t>
            </a:r>
            <a:r>
              <a:rPr lang="en-US" i="1" dirty="0" err="1"/>
              <a:t>takoveho</a:t>
            </a:r>
            <a:r>
              <a:rPr lang="en-US" i="1" dirty="0"/>
              <a:t> </a:t>
            </a:r>
            <a:r>
              <a:rPr lang="en-US" i="1" dirty="0" err="1"/>
              <a:t>carkovaneho</a:t>
            </a:r>
            <a:r>
              <a:rPr lang="en-US" i="1" dirty="0"/>
              <a:t> </a:t>
            </a:r>
            <a:r>
              <a:rPr lang="en-US" i="1" dirty="0" err="1"/>
              <a:t>okoli</a:t>
            </a:r>
            <a:r>
              <a:rPr lang="en-US" i="1" dirty="0"/>
              <a:t> </a:t>
            </a:r>
            <a:r>
              <a:rPr lang="en-US" i="1" dirty="0" err="1"/>
              <a:t>kolem</a:t>
            </a:r>
            <a:r>
              <a:rPr lang="en-US" i="1" dirty="0"/>
              <a:t> </a:t>
            </a:r>
            <a:r>
              <a:rPr lang="en-US" i="1" dirty="0" err="1"/>
              <a:t>trajektorie</a:t>
            </a:r>
            <a:r>
              <a:rPr lang="en-US" i="1" dirty="0"/>
              <a:t> </a:t>
            </a:r>
            <a:r>
              <a:rPr lang="en-US" i="1" dirty="0" err="1"/>
              <a:t>kterou</a:t>
            </a:r>
            <a:r>
              <a:rPr lang="en-US" i="1" dirty="0"/>
              <a:t> to </a:t>
            </a:r>
            <a:r>
              <a:rPr lang="en-US" i="1" dirty="0" err="1"/>
              <a:t>naslo</a:t>
            </a:r>
            <a:r>
              <a:rPr lang="en-US" i="1" dirty="0"/>
              <a:t> </a:t>
            </a:r>
            <a:r>
              <a:rPr lang="en-US" i="1" dirty="0" err="1"/>
              <a:t>predtim</a:t>
            </a:r>
            <a:r>
              <a:rPr lang="en-US" i="1" dirty="0"/>
              <a:t>. </a:t>
            </a:r>
            <a:r>
              <a:rPr lang="en-US" i="1" dirty="0" err="1"/>
              <a:t>Tj</a:t>
            </a:r>
            <a:r>
              <a:rPr lang="en-US" i="1" dirty="0"/>
              <a:t>. </a:t>
            </a:r>
            <a:r>
              <a:rPr lang="en-US" i="1" dirty="0" err="1"/>
              <a:t>budou</a:t>
            </a:r>
            <a:r>
              <a:rPr lang="en-US" i="1" dirty="0"/>
              <a:t> tam </a:t>
            </a:r>
            <a:r>
              <a:rPr lang="en-US" i="1" dirty="0" err="1"/>
              <a:t>zahrnuty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prekazky</a:t>
            </a:r>
            <a:r>
              <a:rPr lang="en-US" i="1" dirty="0"/>
              <a:t> se </a:t>
            </a:r>
            <a:r>
              <a:rPr lang="en-US" i="1" dirty="0" err="1"/>
              <a:t>kterymi</a:t>
            </a:r>
            <a:r>
              <a:rPr lang="en-US" i="1" dirty="0"/>
              <a:t> ma </a:t>
            </a:r>
            <a:r>
              <a:rPr lang="en-US" i="1" dirty="0" err="1"/>
              <a:t>tato</a:t>
            </a:r>
            <a:r>
              <a:rPr lang="en-US" i="1" dirty="0"/>
              <a:t> </a:t>
            </a:r>
            <a:r>
              <a:rPr lang="en-US" i="1" dirty="0" err="1"/>
              <a:t>cesta</a:t>
            </a:r>
            <a:r>
              <a:rPr lang="en-US" i="1" dirty="0"/>
              <a:t> intersection. </a:t>
            </a:r>
          </a:p>
          <a:p>
            <a:endParaRPr lang="en-US" dirty="0"/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6090C2-0D5A-404C-BBAF-AEDE5E16BA13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978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Tested on </a:t>
            </a:r>
            <a:r>
              <a:rPr lang="en-US" i="1" dirty="0" smtClean="0"/>
              <a:t>real traffic data </a:t>
            </a:r>
            <a:r>
              <a:rPr lang="en-US" dirty="0" smtClean="0"/>
              <a:t>in the U.S. NAS:</a:t>
            </a:r>
          </a:p>
          <a:p>
            <a:pPr lvl="1"/>
            <a:r>
              <a:rPr lang="en-US" dirty="0" smtClean="0"/>
              <a:t>complete data set as of August 31, 2007</a:t>
            </a:r>
          </a:p>
          <a:p>
            <a:r>
              <a:rPr lang="en-US" dirty="0" smtClean="0"/>
              <a:t>Comparison of AA* and IAA*: </a:t>
            </a:r>
          </a:p>
          <a:p>
            <a:pPr lvl="1"/>
            <a:r>
              <a:rPr lang="en-US" dirty="0" smtClean="0"/>
              <a:t>measured the </a:t>
            </a:r>
            <a:r>
              <a:rPr lang="en-US" i="1" dirty="0" smtClean="0"/>
              <a:t>total time spent in planning </a:t>
            </a:r>
            <a:r>
              <a:rPr lang="en-US" dirty="0" smtClean="0"/>
              <a:t>phase over all airplanes for five configurations of the minimal planning step of the AA* </a:t>
            </a:r>
          </a:p>
          <a:p>
            <a:pPr lvl="1"/>
            <a:r>
              <a:rPr lang="en-US" dirty="0" smtClean="0"/>
              <a:t>planning step in meters</a:t>
            </a:r>
          </a:p>
          <a:p>
            <a:r>
              <a:rPr lang="en-US" dirty="0" smtClean="0"/>
              <a:t>Measured for three different configurations of obstacle inclusion parameter </a:t>
            </a:r>
            <a:r>
              <a:rPr lang="en-US" dirty="0" smtClean="0">
                <a:latin typeface="Symbol" pitchFamily="18" charset="2"/>
              </a:rPr>
              <a:t>a</a:t>
            </a:r>
            <a:endParaRPr lang="en-US" dirty="0" smtClean="0"/>
          </a:p>
          <a:p>
            <a:r>
              <a:rPr lang="en-US" dirty="0" smtClean="0"/>
              <a:t>Comparison with the original AA* algorithm</a:t>
            </a:r>
          </a:p>
          <a:p>
            <a:endParaRPr lang="en-US" dirty="0" smtClean="0"/>
          </a:p>
          <a:p>
            <a:r>
              <a:rPr lang="en-US" dirty="0" err="1" smtClean="0"/>
              <a:t>Tady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jsou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vysledky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horni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tabulka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soucet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vsech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casu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planovani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vsechny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letadla</a:t>
            </a:r>
            <a:r>
              <a:rPr lang="en-US" baseline="0" dirty="0" smtClean="0"/>
              <a:t>), dole (</a:t>
            </a:r>
            <a:r>
              <a:rPr lang="en-US" baseline="0" dirty="0" err="1" smtClean="0"/>
              <a:t>soucet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vsech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pouzity</a:t>
            </a:r>
            <a:r>
              <a:rPr lang="en-US" baseline="0" dirty="0" smtClean="0"/>
              <a:t> v </a:t>
            </a:r>
            <a:r>
              <a:rPr lang="en-US" baseline="0" dirty="0" err="1" smtClean="0"/>
              <a:t>posledni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iteraci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planovani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vsechny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letadla</a:t>
            </a:r>
            <a:r>
              <a:rPr lang="en-US" baseline="0" dirty="0" smtClean="0"/>
              <a:t>).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Tabulky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maji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dimenze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sloupce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jsou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zvoleneho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minimalniho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planovaciho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kroku</a:t>
            </a:r>
            <a:r>
              <a:rPr lang="en-US" baseline="0" dirty="0" smtClean="0"/>
              <a:t> v </a:t>
            </a:r>
            <a:r>
              <a:rPr lang="en-US" baseline="0" dirty="0" err="1" smtClean="0"/>
              <a:t>metrech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tj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nevetsi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mozna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densita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samplovani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tento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parametr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shodny</a:t>
            </a:r>
            <a:r>
              <a:rPr lang="en-US" baseline="0" dirty="0" smtClean="0"/>
              <a:t> pro IAA* a take pro AA*. </a:t>
            </a:r>
            <a:r>
              <a:rPr lang="en-US" baseline="0" dirty="0" err="1" smtClean="0"/>
              <a:t>Radky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tabulky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jsou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ruzne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inklusni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faktory</a:t>
            </a:r>
            <a:r>
              <a:rPr lang="en-US" baseline="0" dirty="0" smtClean="0"/>
              <a:t> 0.1, 0.3, 0.5 a AA* (coz </a:t>
            </a:r>
            <a:r>
              <a:rPr lang="en-US" baseline="0" dirty="0" err="1" smtClean="0"/>
              <a:t>odpovida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pouziti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vsech</a:t>
            </a:r>
            <a:r>
              <a:rPr lang="en-US" baseline="0" dirty="0" smtClean="0"/>
              <a:t> SUA a </a:t>
            </a:r>
            <a:r>
              <a:rPr lang="en-US" baseline="0" dirty="0" err="1" smtClean="0"/>
              <a:t>jen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jedne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iteraci</a:t>
            </a:r>
            <a:r>
              <a:rPr lang="en-US" baseline="0" dirty="0" smtClean="0"/>
              <a:t>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Z </a:t>
            </a:r>
            <a:r>
              <a:rPr lang="en-US" baseline="0" dirty="0" err="1" smtClean="0"/>
              <a:t>vysledku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patrne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pro </a:t>
            </a:r>
            <a:r>
              <a:rPr lang="en-US" baseline="0" dirty="0" err="1" smtClean="0"/>
              <a:t>nejvetsi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akcelerace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dosahovana</a:t>
            </a:r>
            <a:r>
              <a:rPr lang="en-US" baseline="0" dirty="0" smtClean="0"/>
              <a:t> pro 0.1 (</a:t>
            </a:r>
            <a:r>
              <a:rPr lang="en-US" baseline="0" dirty="0" err="1" smtClean="0"/>
              <a:t>okoli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velikosti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jedne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desetiny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delky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trajektorie</a:t>
            </a:r>
            <a:r>
              <a:rPr lang="en-US" baseline="0" dirty="0" smtClean="0"/>
              <a:t>). </a:t>
            </a:r>
            <a:r>
              <a:rPr lang="en-US" baseline="0" dirty="0" err="1" smtClean="0"/>
              <a:t>Druha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tabulka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dokumentuje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jak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lisi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pocet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obstaclu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ruzne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hodnoty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inkluzniho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faktoru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6090C2-0D5A-404C-BBAF-AEDE5E16BA13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29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GB" b="1" dirty="0" smtClean="0"/>
              <a:t>40 MIN</a:t>
            </a:r>
          </a:p>
          <a:p>
            <a:pPr>
              <a:buFont typeface="Arial" charset="0"/>
              <a:buNone/>
            </a:pPr>
            <a:endParaRPr lang="en-GB" b="1" dirty="0" smtClean="0"/>
          </a:p>
          <a:p>
            <a:pPr>
              <a:buFont typeface="Arial" charset="0"/>
              <a:buNone/>
            </a:pPr>
            <a:r>
              <a:rPr lang="en-GB" b="1" dirty="0" smtClean="0"/>
              <a:t>The problem </a:t>
            </a:r>
            <a:r>
              <a:rPr lang="en-GB" dirty="0" smtClean="0"/>
              <a:t>here is to design mechanisms</a:t>
            </a:r>
            <a:r>
              <a:rPr lang="en-GB" baseline="0" dirty="0" smtClean="0"/>
              <a:t> and algorithms that ought to provide </a:t>
            </a:r>
            <a:r>
              <a:rPr lang="en-GB" b="1" baseline="0" dirty="0" smtClean="0"/>
              <a:t>Secure Transit through Hostile Maritime Area: </a:t>
            </a:r>
          </a:p>
          <a:p>
            <a:pPr>
              <a:buFont typeface="Arial" charset="0"/>
              <a:buNone/>
            </a:pPr>
            <a:r>
              <a:rPr lang="en-GB" b="0" baseline="0" dirty="0" smtClean="0"/>
              <a:t>the project has been addressed from two different directions:</a:t>
            </a:r>
          </a:p>
          <a:p>
            <a:pPr marL="0" indent="0">
              <a:buFontTx/>
              <a:buNone/>
            </a:pPr>
            <a:r>
              <a:rPr lang="en-GB" b="0" baseline="0" dirty="0" smtClean="0"/>
              <a:t>[1] Designing of algorithms</a:t>
            </a:r>
          </a:p>
          <a:p>
            <a:pPr marL="0" indent="0">
              <a:buFontTx/>
              <a:buNone/>
            </a:pPr>
            <a:r>
              <a:rPr lang="en-GB" b="0" baseline="0" dirty="0" smtClean="0"/>
              <a:t>[2] Validation on multi-agent simulation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AAC58-0F34-4457-82CE-76AA463951B1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Lucida Sans Typewriter"/>
                <a:cs typeface="Lucida Sans Typewriter"/>
              </a:rPr>
              <a:t>Perhaps out</a:t>
            </a:r>
            <a:r>
              <a:rPr lang="en-US" baseline="0" dirty="0" smtClean="0">
                <a:latin typeface="Lucida Sans Typewriter"/>
                <a:cs typeface="Lucida Sans Typewriter"/>
              </a:rPr>
              <a:t> </a:t>
            </a:r>
            <a:endParaRPr lang="en-US" dirty="0">
              <a:latin typeface="Lucida Sans Typewriter"/>
              <a:cs typeface="Lucida Sans Typewri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95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problem</a:t>
            </a:r>
            <a:r>
              <a:rPr lang="en-US" baseline="0" dirty="0" smtClean="0"/>
              <a:t> there are the following </a:t>
            </a:r>
            <a:r>
              <a:rPr lang="en-US" b="1" baseline="0" dirty="0" smtClean="0"/>
              <a:t>interactions</a:t>
            </a:r>
            <a:r>
              <a:rPr lang="en-US" b="0" baseline="0" dirty="0" smtClean="0"/>
              <a:t> with different level of adversarial behavior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Our contribution was: [1] computing secure trajectories for </a:t>
            </a:r>
            <a:r>
              <a:rPr lang="en-US" b="1" baseline="0" dirty="0" smtClean="0"/>
              <a:t>transiting vessels</a:t>
            </a:r>
            <a:r>
              <a:rPr lang="en-US" baseline="0" dirty="0" smtClean="0"/>
              <a:t>  [2] interaction based algorithm for </a:t>
            </a:r>
            <a:r>
              <a:rPr lang="en-US" b="1" baseline="0" dirty="0" smtClean="0"/>
              <a:t>convoy formation</a:t>
            </a:r>
            <a:r>
              <a:rPr lang="en-US" b="0" baseline="0" dirty="0" smtClean="0"/>
              <a:t> [3] deference maximizing military </a:t>
            </a:r>
            <a:r>
              <a:rPr lang="en-US" b="1" baseline="0" dirty="0" smtClean="0"/>
              <a:t>patrols patterns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49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HIDE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AAC58-0F34-4457-82CE-76AA463951B1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Pirates adapt to transit traffic patterns</a:t>
            </a:r>
          </a:p>
          <a:p>
            <a:r>
              <a:rPr lang="en-US" dirty="0" smtClean="0"/>
              <a:t>[1]  Randomize the choice of the transit trajectory in order to make ambush more difficult</a:t>
            </a:r>
          </a:p>
          <a:p>
            <a:r>
              <a:rPr lang="en-US" dirty="0" smtClean="0"/>
              <a:t>[2]  Utilize game theory to find </a:t>
            </a:r>
            <a:r>
              <a:rPr lang="en-US" b="1" dirty="0" smtClean="0"/>
              <a:t>optimum randomization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AAC58-0F34-4457-82CE-76AA463951B1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AAC58-0F34-4457-82CE-76AA463951B1}" type="slidenum">
              <a:rPr lang="en-GB" smtClean="0"/>
              <a:pPr>
                <a:defRPr/>
              </a:pPr>
              <a:t>61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AAC58-0F34-4457-82CE-76AA463951B1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smtClean="0"/>
              <a:t>[1] the problem of DM Patrolling is modeled as a </a:t>
            </a:r>
            <a:r>
              <a:rPr lang="en-US" b="1" u="sng" baseline="0" dirty="0" smtClean="0"/>
              <a:t>mobile target patrolling game</a:t>
            </a:r>
            <a:r>
              <a:rPr lang="en-US" b="0" baseline="0" dirty="0" smtClean="0"/>
              <a:t>. Optimal solution is found by linear programming </a:t>
            </a:r>
          </a:p>
          <a:p>
            <a:r>
              <a:rPr lang="en-US" b="0" baseline="0" dirty="0" smtClean="0"/>
              <a:t>[2] convoy formation has been solved as a </a:t>
            </a:r>
            <a:r>
              <a:rPr lang="en-US" b="1" u="sng" baseline="0" dirty="0" smtClean="0"/>
              <a:t>cooperative game</a:t>
            </a:r>
            <a:r>
              <a:rPr lang="en-US" b="0" u="sng" baseline="0" dirty="0" smtClean="0"/>
              <a:t> </a:t>
            </a:r>
            <a:r>
              <a:rPr lang="en-US" b="0" baseline="0" dirty="0" smtClean="0"/>
              <a:t>(by means of coalition formation approaches) and has shown savings in time and speed – while the number of incidents has been unchanged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49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AAC58-0F34-4457-82CE-76AA463951B1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AAC58-0F34-4457-82CE-76AA463951B1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AAC58-0F34-4457-82CE-76AA463951B1}" type="slidenum">
              <a:rPr lang="en-GB" smtClean="0"/>
              <a:pPr>
                <a:defRPr/>
              </a:pPr>
              <a:t>66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AAC58-0F34-4457-82CE-76AA463951B1}" type="slidenum">
              <a:rPr lang="en-GB" smtClean="0"/>
              <a:pPr>
                <a:defRPr/>
              </a:pPr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431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146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AAC58-0F34-4457-82CE-76AA463951B1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SOTA: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trip-based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Activity based	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445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Agent based modeling has been chosen in order to be able to model collective behavior and strategic reasoning of the actors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445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visual hierarchy in </a:t>
            </a:r>
            <a:r>
              <a:rPr lang="en-US" dirty="0" err="1" smtClean="0"/>
              <a:t>lables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AAC58-0F34-4457-82CE-76AA463951B1}" type="slidenum">
              <a:rPr lang="en-GB" smtClean="0"/>
              <a:pPr>
                <a:defRPr/>
              </a:pPr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7793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 simulations</a:t>
            </a:r>
          </a:p>
          <a:p>
            <a:r>
              <a:rPr lang="en-US" dirty="0" smtClean="0"/>
              <a:t>Agent Decision Points/Process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AAC58-0F34-4457-82CE-76AA463951B1}" type="slidenum">
              <a:rPr lang="en-GB" smtClean="0"/>
              <a:pPr>
                <a:defRPr/>
              </a:pPr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4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88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MIN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71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that</a:t>
            </a:r>
            <a:r>
              <a:rPr lang="en-US" baseline="0" dirty="0" smtClean="0"/>
              <a:t> now comes several demos and use cases of multi-agent simulation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75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explain better: Problem spec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technology ~ can </a:t>
            </a:r>
            <a:r>
              <a:rPr lang="en-US" baseline="0" dirty="0" err="1" smtClean="0"/>
              <a:t>multiagent</a:t>
            </a:r>
            <a:r>
              <a:rPr lang="en-US" baseline="0" dirty="0" smtClean="0"/>
              <a:t> systems enable free-flight and what are the implication and added value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research ~ what is the scalability and safety of free flight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54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explain better: Problem spec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technology ~ can </a:t>
            </a:r>
            <a:r>
              <a:rPr lang="en-US" baseline="0" dirty="0" err="1" smtClean="0"/>
              <a:t>multiagent</a:t>
            </a:r>
            <a:r>
              <a:rPr lang="en-US" baseline="0" dirty="0" smtClean="0"/>
              <a:t> systems enable free-flight and what are the implication and added value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research ~ what is the scalability and safety of free flight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E0E3-31D0-AC49-AE7F-A898EAFC14E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54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dirty="0" smtClean="0"/>
              <a:t>In the core of our work there is AA* a performance-optimized planner that has</a:t>
            </a:r>
            <a:r>
              <a:rPr lang="en-US" sz="1200" baseline="0" dirty="0" smtClean="0"/>
              <a:t> been first presented 2 years ago in AAMAS/ICAPS.</a:t>
            </a:r>
            <a:r>
              <a:rPr lang="en-US" sz="1200" dirty="0" smtClean="0"/>
              <a:t> </a:t>
            </a:r>
          </a:p>
          <a:p>
            <a:endParaRPr lang="en-US" sz="1200" baseline="0" dirty="0" smtClean="0"/>
          </a:p>
          <a:p>
            <a:r>
              <a:rPr lang="en-US" b="1" dirty="0" smtClean="0"/>
              <a:t>Properties from the slide</a:t>
            </a:r>
          </a:p>
          <a:p>
            <a:endParaRPr lang="en-US" b="1" dirty="0" smtClean="0"/>
          </a:p>
          <a:p>
            <a:r>
              <a:rPr lang="en-US" b="0" dirty="0" smtClean="0"/>
              <a:t>It is fast</a:t>
            </a:r>
            <a:r>
              <a:rPr lang="en-US" b="0" baseline="0" dirty="0" smtClean="0"/>
              <a:t> (we need it to be as it has been mainly used for peer-to-peer collision avoidance) </a:t>
            </a:r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One dimension of scalability (the planner needs to be executed many times on one collision)</a:t>
            </a:r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The different level of scalability: used for many aircrafts at the same time </a:t>
            </a:r>
            <a:endParaRPr lang="en-US" b="0" dirty="0" smtClean="0"/>
          </a:p>
          <a:p>
            <a:endParaRPr lang="en-US" b="1" dirty="0" smtClean="0"/>
          </a:p>
          <a:p>
            <a:r>
              <a:rPr lang="en-US" b="1" dirty="0" smtClean="0"/>
              <a:t>Adaptive sampling:</a:t>
            </a:r>
            <a:r>
              <a:rPr lang="en-US" dirty="0" smtClean="0"/>
              <a:t> sampling step is computed based on how far is an obstacle or a waypoint. See examples. </a:t>
            </a:r>
            <a:endParaRPr lang="en-US" dirty="0"/>
          </a:p>
          <a:p>
            <a:r>
              <a:rPr lang="en-US" sz="1200" b="1" baseline="0" dirty="0" smtClean="0"/>
              <a:t>Progressive path smoothing: </a:t>
            </a:r>
            <a:r>
              <a:rPr lang="en-US" sz="1200" baseline="0" dirty="0" smtClean="0"/>
              <a:t>and the CLOSED</a:t>
            </a:r>
            <a:r>
              <a:rPr lang="en-US" sz="1200" dirty="0" smtClean="0"/>
              <a:t> list is crosschecked for cheaper trajectories within a smaller, well defined region.</a:t>
            </a:r>
          </a:p>
          <a:p>
            <a:r>
              <a:rPr lang="en-US" sz="1200" b="1" baseline="0" dirty="0" smtClean="0"/>
              <a:t>Similarity check: </a:t>
            </a:r>
            <a:r>
              <a:rPr lang="en-US" sz="1200" baseline="0" dirty="0" smtClean="0"/>
              <a:t>to prevent infinite loops given by the space sampling</a:t>
            </a:r>
            <a:r>
              <a:rPr lang="en-US" sz="1200" dirty="0" smtClean="0"/>
              <a:t> – new states are checked whether they are q/2 from some on the lists</a:t>
            </a:r>
          </a:p>
          <a:p>
            <a:endParaRPr lang="en-US" dirty="0"/>
          </a:p>
          <a:p>
            <a:r>
              <a:rPr lang="en-US" sz="1200" dirty="0" smtClean="0"/>
              <a:t>Use of </a:t>
            </a:r>
            <a:r>
              <a:rPr lang="en-US" sz="1200" dirty="0" err="1" smtClean="0"/>
              <a:t>heuristcs</a:t>
            </a:r>
            <a:r>
              <a:rPr lang="en-US" sz="1200" dirty="0" smtClean="0"/>
              <a:t>? We do not use mere connection but </a:t>
            </a:r>
            <a:r>
              <a:rPr lang="en-US" sz="1200" dirty="0" err="1" smtClean="0"/>
              <a:t>Dubin</a:t>
            </a:r>
            <a:r>
              <a:rPr lang="en-US" sz="1200" dirty="0" smtClean="0"/>
              <a:t> car shortest smooth trajectory.</a:t>
            </a:r>
          </a:p>
          <a:p>
            <a:endParaRPr lang="en-US" baseline="0" dirty="0"/>
          </a:p>
          <a:p>
            <a:r>
              <a:rPr lang="en-US" dirty="0" smtClean="0"/>
              <a:t>The operation/speed of the AA* is given by the number of obstacles (SUA) in the scenario. Very high number of SUA in NAS </a:t>
            </a:r>
            <a:r>
              <a:rPr lang="en-US" dirty="0" err="1" smtClean="0"/>
              <a:t>representa</a:t>
            </a:r>
            <a:r>
              <a:rPr lang="en-US" dirty="0" smtClean="0"/>
              <a:t> a serious thread to speed, mainly in computing</a:t>
            </a:r>
            <a:r>
              <a:rPr lang="en-US" sz="1200" baseline="0" dirty="0" smtClean="0"/>
              <a:t>: </a:t>
            </a:r>
          </a:p>
          <a:p>
            <a:pPr marL="228600" indent="-228600">
              <a:buAutoNum type="arabicParenBoth"/>
            </a:pPr>
            <a:r>
              <a:rPr lang="en-US" sz="1200" b="1" baseline="0" dirty="0" smtClean="0"/>
              <a:t>Intersection </a:t>
            </a:r>
            <a:r>
              <a:rPr lang="en-US" sz="1200" baseline="0" dirty="0" smtClean="0"/>
              <a:t>test a </a:t>
            </a:r>
          </a:p>
          <a:p>
            <a:pPr marL="228600" indent="-228600">
              <a:buAutoNum type="arabicParenBoth"/>
            </a:pPr>
            <a:r>
              <a:rPr lang="en-US" sz="1200" b="1" baseline="0" dirty="0" smtClean="0"/>
              <a:t>Distance </a:t>
            </a:r>
            <a:r>
              <a:rPr lang="en-US" sz="1200" baseline="0" dirty="0" smtClean="0"/>
              <a:t>to nearest obstacle for</a:t>
            </a:r>
            <a:r>
              <a:rPr lang="en-US" sz="1200" dirty="0" smtClean="0"/>
              <a:t> </a:t>
            </a:r>
            <a:r>
              <a:rPr lang="en-US" sz="1200" baseline="0" dirty="0" err="1" smtClean="0"/>
              <a:t>adaptivni</a:t>
            </a:r>
            <a:r>
              <a:rPr lang="en-US" sz="1200" baseline="0" dirty="0" smtClean="0"/>
              <a:t> sampling (</a:t>
            </a:r>
            <a:r>
              <a:rPr lang="en-US" sz="1200" baseline="0" dirty="0" err="1" smtClean="0"/>
              <a:t>krok</a:t>
            </a:r>
            <a:r>
              <a:rPr lang="en-US" sz="1200" baseline="0" dirty="0" smtClean="0"/>
              <a:t>). </a:t>
            </a:r>
          </a:p>
          <a:p>
            <a:r>
              <a:rPr lang="en-US" sz="1200" baseline="0" dirty="0" smtClean="0"/>
              <a:t>All this has been slow even if</a:t>
            </a:r>
            <a:r>
              <a:rPr lang="en-US" sz="1200" dirty="0" smtClean="0"/>
              <a:t> </a:t>
            </a:r>
            <a:r>
              <a:rPr lang="en-US" sz="1200" baseline="0" dirty="0" smtClean="0"/>
              <a:t>AA* uses tree </a:t>
            </a:r>
            <a:r>
              <a:rPr lang="en-US" sz="1200" baseline="0" dirty="0" err="1" smtClean="0"/>
              <a:t>strukturs</a:t>
            </a:r>
            <a:r>
              <a:rPr lang="en-US" sz="1200" dirty="0" smtClean="0"/>
              <a:t> </a:t>
            </a:r>
            <a:r>
              <a:rPr lang="en-US" sz="1200" baseline="0" dirty="0" smtClean="0"/>
              <a:t>for acceleration</a:t>
            </a:r>
            <a:r>
              <a:rPr lang="en-US" sz="1200" dirty="0" smtClean="0"/>
              <a:t> of all  the computational process with them. </a:t>
            </a:r>
            <a:endParaRPr lang="cs-CZ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6090C2-0D5A-404C-BBAF-AEDE5E16BA13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11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886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4BE3E-B4A2-9B49-B9E8-B0CCE81B059D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7584-1906-A545-8BB2-D99D55388C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C:\Users\michal\Documents\!atg\ATGLogoGrid1k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2000" y="38862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4BE3E-B4A2-9B49-B9E8-B0CCE81B059D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7584-1906-A545-8BB2-D99D55388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4BE3E-B4A2-9B49-B9E8-B0CCE81B059D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7584-1906-A545-8BB2-D99D55388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4BE3E-B4A2-9B49-B9E8-B0CCE81B059D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7584-1906-A545-8BB2-D99D55388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4BE3E-B4A2-9B49-B9E8-B0CCE81B059D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7584-1906-A545-8BB2-D99D55388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" y="0"/>
            <a:ext cx="8575040" cy="838200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60325" algn="l">
              <a:lnSpc>
                <a:spcPct val="150000"/>
              </a:lnSpc>
              <a:spcBef>
                <a:spcPts val="0"/>
              </a:spcBef>
              <a:tabLst>
                <a:tab pos="8766000" algn="r"/>
              </a:tabLst>
              <a:def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" y="0"/>
            <a:ext cx="8575040" cy="838200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60325" algn="l">
              <a:lnSpc>
                <a:spcPct val="150000"/>
              </a:lnSpc>
              <a:spcBef>
                <a:spcPts val="0"/>
              </a:spcBef>
              <a:tabLst>
                <a:tab pos="8766000" algn="r"/>
              </a:tabLst>
              <a:def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791200"/>
          </a:xfrm>
        </p:spPr>
        <p:txBody>
          <a:bodyPr/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4BE3E-B4A2-9B49-B9E8-B0CCE81B059D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7584-1906-A545-8BB2-D99D55388C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C:\Users\michal\Documents\!atg\ATGLogoGrid1k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472489" y="6186489"/>
            <a:ext cx="595311" cy="595311"/>
          </a:xfrm>
          <a:prstGeom prst="rect">
            <a:avLst/>
          </a:prstGeom>
          <a:noFill/>
        </p:spPr>
      </p:pic>
      <p:pic>
        <p:nvPicPr>
          <p:cNvPr id="8" name="Picture 4" descr="C:\martin\cvshome\Articles\camnep-internal\pubs\slides\trust-aamas2009\fig\logo_cvut_k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6248400"/>
            <a:ext cx="67849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791200"/>
          </a:xfrm>
        </p:spPr>
        <p:txBody>
          <a:bodyPr/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4BE3E-B4A2-9B49-B9E8-B0CCE81B059D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7584-1906-A545-8BB2-D99D55388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4BE3E-B4A2-9B49-B9E8-B0CCE81B059D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7584-1906-A545-8BB2-D99D55388C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C:\Users\michal\Documents\!atg\ATGLogoGrid1k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472489" y="6172200"/>
            <a:ext cx="595311" cy="5953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4BE3E-B4A2-9B49-B9E8-B0CCE81B059D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7584-1906-A545-8BB2-D99D55388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4BE3E-B4A2-9B49-B9E8-B0CCE81B059D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7584-1906-A545-8BB2-D99D55388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4BE3E-B4A2-9B49-B9E8-B0CCE81B059D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7584-1906-A545-8BB2-D99D55388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4BE3E-B4A2-9B49-B9E8-B0CCE81B059D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7584-1906-A545-8BB2-D99D55388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4BE3E-B4A2-9B49-B9E8-B0CCE81B059D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7584-1906-A545-8BB2-D99D55388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marL="1143000" lvl="2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</a:pPr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63404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 dirty="0" smtClean="0"/>
              <a:t>AGENT TECHNOLOGY CENTER, CTU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17584-1906-A545-8BB2-D99D55388C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Light"/>
          <a:ea typeface="+mj-ea"/>
          <a:cs typeface="Gill Sans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Gill Sans"/>
          <a:ea typeface="+mn-ea"/>
          <a:cs typeface="Gill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Gill Sans"/>
          <a:ea typeface="+mn-ea"/>
          <a:cs typeface="Gill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ill Sans"/>
          <a:ea typeface="+mn-ea"/>
          <a:cs typeface="Gill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x-none" sz="2000" kern="1200" dirty="0" smtClean="0">
          <a:solidFill>
            <a:schemeClr val="tx1"/>
          </a:solidFill>
          <a:latin typeface="Gill Sans"/>
          <a:ea typeface="+mn-ea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video" Target="file:///\\localhost\Users\pechoucek\Videos\atg\agentfly_operator.avi" TargetMode="External"/><Relationship Id="rId6" Type="http://schemas.openxmlformats.org/officeDocument/2006/relationships/image" Target="../media/image30.png"/><Relationship Id="rId5" Type="http://schemas.openxmlformats.org/officeDocument/2006/relationships/hyperlink" Target="http://www.youtube.com/watch?v=9pFafqYPc7s" TargetMode="Externa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\\localhost\Users\pechoucek\Videos\atg\faa\mlca_with_history.avi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://www.youtube.com/watch?v=wV4bmTjimaA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video" Target="file:///\\localhost\Users\pechoucek\Videos\atg\af_07_flows.avi" TargetMode="External"/><Relationship Id="rId1" Type="http://schemas.openxmlformats.org/officeDocument/2006/relationships/video" Target="file:///\\localhost\Users\pechoucek\Videos\atg\af_06_landing.avi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hyperlink" Target="http://www.youtube.com/watch?v=gb2yPv2T5Wc" TargetMode="External"/><Relationship Id="rId4" Type="http://schemas.openxmlformats.org/officeDocument/2006/relationships/notesSlide" Target="../notesSlides/notesSlide13.xml"/><Relationship Id="rId9" Type="http://schemas.openxmlformats.org/officeDocument/2006/relationships/hyperlink" Target="http://www.youtube.com/watch?v=X5Px9QDYGnA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://agents.felk.cvut.cz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60.jpe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59.png"/><Relationship Id="rId9" Type="http://schemas.openxmlformats.org/officeDocument/2006/relationships/diagramLayout" Target="../diagrams/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diagramColors" Target="../diagrams/colors2.xml"/><Relationship Id="rId5" Type="http://schemas.openxmlformats.org/officeDocument/2006/relationships/image" Target="../media/image60.jpe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59.png"/><Relationship Id="rId9" Type="http://schemas.openxmlformats.org/officeDocument/2006/relationships/diagramLayout" Target="../diagrams/layout2.xml"/><Relationship Id="rId1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65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diagramColors" Target="../diagrams/colors3.xml"/><Relationship Id="rId5" Type="http://schemas.openxmlformats.org/officeDocument/2006/relationships/image" Target="../media/image60.jpe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59.png"/><Relationship Id="rId9" Type="http://schemas.openxmlformats.org/officeDocument/2006/relationships/diagramLayout" Target="../diagrams/layout3.xml"/><Relationship Id="rId1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file:///\\localhost\Users\pechoucek\Downloads\aamas2011demo-v7-nocaps2-19.mp4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file:///\\localhost\Users\pechoucek\Videos\AgentPolis-short-v03.mp4" TargetMode="Externa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828800"/>
            <a:ext cx="8347075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Multi-agent simulation: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/>
              <a:t>air to urban traffic </a:t>
            </a:r>
            <a:r>
              <a:rPr lang="en-US" dirty="0" smtClean="0"/>
              <a:t>modeling</a:t>
            </a:r>
            <a:endParaRPr lang="en-US" sz="2222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0" y="388620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Gill Sans Light"/>
                <a:cs typeface="Gill Sans Light"/>
              </a:rPr>
              <a:t>Michal </a:t>
            </a:r>
            <a:r>
              <a:rPr lang="en-US" b="1" dirty="0" err="1" smtClean="0">
                <a:solidFill>
                  <a:schemeClr val="tx1"/>
                </a:solidFill>
                <a:latin typeface="Gill Sans Light"/>
                <a:cs typeface="Gill Sans Light"/>
              </a:rPr>
              <a:t>Pechoucek</a:t>
            </a:r>
            <a:r>
              <a:rPr lang="en-US" dirty="0" smtClean="0">
                <a:solidFill>
                  <a:schemeClr val="tx1"/>
                </a:solidFill>
                <a:latin typeface="Gill Sans Light"/>
                <a:cs typeface="Gill Sans Light"/>
              </a:rPr>
              <a:t> </a:t>
            </a:r>
          </a:p>
          <a:p>
            <a:r>
              <a:rPr lang="en-US" sz="2000" dirty="0" smtClean="0">
                <a:latin typeface="Gill Sans Light"/>
                <a:cs typeface="Gill Sans Light"/>
              </a:rPr>
              <a:t>Czech Technical University in Prague</a:t>
            </a:r>
            <a:r>
              <a:rPr lang="en-US" dirty="0" smtClean="0">
                <a:solidFill>
                  <a:schemeClr val="tx1"/>
                </a:solidFill>
                <a:latin typeface="Gill Sans Light"/>
                <a:cs typeface="Gill Sans Light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Gill Sans Light"/>
                <a:cs typeface="Gill Sans Light"/>
              </a:rPr>
            </a:br>
            <a:r>
              <a:rPr lang="en-US" dirty="0" err="1" smtClean="0">
                <a:solidFill>
                  <a:schemeClr val="tx1"/>
                </a:solidFill>
                <a:latin typeface="Gill Sans Light"/>
                <a:cs typeface="Gill Sans Light"/>
              </a:rPr>
              <a:t>pechoucek@fel.cvut.cz</a:t>
            </a:r>
            <a:r>
              <a:rPr lang="en-US" dirty="0" smtClean="0">
                <a:solidFill>
                  <a:schemeClr val="tx1"/>
                </a:solidFill>
                <a:latin typeface="Gill Sans Light"/>
                <a:cs typeface="Gill Sans Light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Gill Sans Light"/>
                <a:cs typeface="Gill Sans Light"/>
              </a:rPr>
              <a:t>www.agents.cz</a:t>
            </a:r>
            <a:endParaRPr lang="en-US" dirty="0">
              <a:solidFill>
                <a:schemeClr val="tx1"/>
              </a:solidFill>
              <a:latin typeface="Gill Sans Light"/>
              <a:cs typeface="Gill Sans Light"/>
            </a:endParaRPr>
          </a:p>
        </p:txBody>
      </p:sp>
      <p:pic>
        <p:nvPicPr>
          <p:cNvPr id="4" name="Picture 4" descr="C:\martin\cvshome\Articles\camnep-internal\pubs\slides\trust-aamas2009\fig\logo_cvut_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3994150"/>
            <a:ext cx="95824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pechoucek\Local Settings\Temporary Internet Files\Content.Outlook\4RRSJOTY\atg_members_2008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13" y="6196013"/>
            <a:ext cx="89582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782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</a:t>
            </a:r>
            <a:r>
              <a:rPr lang="en-US" dirty="0" err="1"/>
              <a:t>MASim</a:t>
            </a:r>
            <a:r>
              <a:rPr lang="en-US" dirty="0"/>
              <a:t> Architecture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3086100"/>
            <a:ext cx="38862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981200"/>
            <a:ext cx="6364237" cy="42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</a:t>
            </a:r>
            <a:r>
              <a:rPr lang="en-US" dirty="0" err="1"/>
              <a:t>MASim</a:t>
            </a:r>
            <a:r>
              <a:rPr lang="en-US" dirty="0"/>
              <a:t> Architecture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981200"/>
            <a:ext cx="6364237" cy="42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1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How does </a:t>
            </a:r>
            <a:r>
              <a:rPr lang="en-US" cap="none" dirty="0" err="1" smtClean="0"/>
              <a:t>MASim</a:t>
            </a:r>
            <a:r>
              <a:rPr lang="en-US" cap="none" dirty="0" smtClean="0"/>
              <a:t> supports </a:t>
            </a:r>
            <a:br>
              <a:rPr lang="en-US" cap="none" dirty="0" smtClean="0"/>
            </a:br>
            <a:r>
              <a:rPr lang="en-US" cap="none" dirty="0" smtClean="0"/>
              <a:t>MA Applications?</a:t>
            </a:r>
            <a:endParaRPr lang="en-US" cap="non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3400"/>
            <a:ext cx="3291847" cy="18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36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0" y="532800"/>
            <a:ext cx="7690120" cy="18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26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" y="533400"/>
            <a:ext cx="7702312" cy="40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64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" y="533400"/>
            <a:ext cx="7702312" cy="40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86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0" y="533387"/>
            <a:ext cx="7702312" cy="617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02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en-US" dirty="0" err="1"/>
              <a:t>MASim</a:t>
            </a:r>
            <a:r>
              <a:rPr lang="en-US" dirty="0"/>
              <a:t>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u="sng" dirty="0" smtClean="0"/>
              <a:t>design</a:t>
            </a:r>
            <a:r>
              <a:rPr lang="en-US" dirty="0" smtClean="0"/>
              <a:t> and </a:t>
            </a:r>
            <a:r>
              <a:rPr lang="en-US" u="sng" dirty="0" smtClean="0"/>
              <a:t>develop</a:t>
            </a:r>
            <a:r>
              <a:rPr lang="en-US" dirty="0" smtClean="0"/>
              <a:t> the </a:t>
            </a:r>
            <a:r>
              <a:rPr lang="en-US" dirty="0" smtClean="0">
                <a:latin typeface="Gill Sans Light"/>
                <a:cs typeface="Gill Sans Light"/>
              </a:rPr>
              <a:t>multi-agent simulation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u="sng" dirty="0" smtClean="0"/>
              <a:t>design</a:t>
            </a:r>
            <a:r>
              <a:rPr lang="en-US" dirty="0" smtClean="0"/>
              <a:t> and </a:t>
            </a:r>
            <a:r>
              <a:rPr lang="en-US" u="sng" dirty="0" smtClean="0"/>
              <a:t>develop</a:t>
            </a:r>
            <a:r>
              <a:rPr lang="en-US" dirty="0" smtClean="0"/>
              <a:t> the target </a:t>
            </a:r>
            <a:r>
              <a:rPr lang="en-US" dirty="0" smtClean="0">
                <a:latin typeface="Gill Sans Light"/>
                <a:cs typeface="Gill Sans Light"/>
              </a:rPr>
              <a:t>multi-agent application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u="sng" dirty="0" smtClean="0"/>
              <a:t>test</a:t>
            </a:r>
            <a:r>
              <a:rPr lang="en-US" dirty="0" smtClean="0"/>
              <a:t> and </a:t>
            </a:r>
            <a:r>
              <a:rPr lang="en-US" u="sng" dirty="0" smtClean="0"/>
              <a:t>verify</a:t>
            </a:r>
            <a:r>
              <a:rPr lang="en-US" dirty="0" smtClean="0"/>
              <a:t> behavior of the application on the </a:t>
            </a:r>
            <a:r>
              <a:rPr lang="en-US" dirty="0" smtClean="0">
                <a:latin typeface="Gill Sans Light"/>
                <a:cs typeface="Gill Sans Light"/>
              </a:rPr>
              <a:t>multi-agent system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 smtClean="0"/>
              <a:t>debug</a:t>
            </a:r>
            <a:r>
              <a:rPr lang="en-US" dirty="0" smtClean="0"/>
              <a:t> and </a:t>
            </a:r>
            <a:r>
              <a:rPr lang="en-US" u="sng" dirty="0" smtClean="0"/>
              <a:t>improve</a:t>
            </a:r>
            <a:r>
              <a:rPr lang="en-US" dirty="0" smtClean="0"/>
              <a:t> the </a:t>
            </a:r>
            <a:r>
              <a:rPr lang="en-US" dirty="0" smtClean="0">
                <a:latin typeface="Gill Sans Light"/>
                <a:cs typeface="Gill Sans Light"/>
              </a:rPr>
              <a:t>multi-agent application </a:t>
            </a:r>
            <a:r>
              <a:rPr lang="en-US" dirty="0" smtClean="0"/>
              <a:t>so that it works as expected </a:t>
            </a:r>
            <a:r>
              <a:rPr lang="en-US" dirty="0" err="1" smtClean="0"/>
              <a:t>w.r.t</a:t>
            </a:r>
            <a:r>
              <a:rPr lang="en-US" dirty="0" smtClean="0"/>
              <a:t>. the </a:t>
            </a:r>
            <a:r>
              <a:rPr lang="en-US" dirty="0" smtClean="0">
                <a:latin typeface="Gill Sans Light"/>
                <a:cs typeface="Gill Sans Light"/>
              </a:rPr>
              <a:t>initial specification</a:t>
            </a:r>
            <a:r>
              <a:rPr lang="en-US" dirty="0" smtClean="0"/>
              <a:t>,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 smtClean="0"/>
              <a:t>replace</a:t>
            </a:r>
            <a:r>
              <a:rPr lang="en-US" dirty="0" smtClean="0"/>
              <a:t> a subset of </a:t>
            </a:r>
            <a:r>
              <a:rPr lang="en-US" dirty="0" smtClean="0">
                <a:latin typeface="Gill Sans Light"/>
                <a:cs typeface="Gill Sans Light"/>
              </a:rPr>
              <a:t>simulated entities </a:t>
            </a:r>
            <a:r>
              <a:rPr lang="en-US" dirty="0" smtClean="0"/>
              <a:t>with real-world interfaces,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 smtClean="0"/>
              <a:t>repeat</a:t>
            </a:r>
            <a:r>
              <a:rPr lang="en-US" dirty="0" smtClean="0"/>
              <a:t> 4 and 5 while maintaining healthy sync between the initial specification, simulated system and the real-world domain, until the whole simulation is replaced by the real world.</a:t>
            </a:r>
          </a:p>
          <a:p>
            <a:pPr>
              <a:buNone/>
            </a:pPr>
            <a:endParaRPr lang="en-US" dirty="0" smtClean="0"/>
          </a:p>
          <a:p>
            <a:pPr algn="r">
              <a:buNone/>
            </a:pPr>
            <a:endParaRPr lang="en-US" dirty="0" smtClean="0"/>
          </a:p>
          <a:p>
            <a:pPr algn="r">
              <a:buNone/>
            </a:pPr>
            <a:endParaRPr lang="en-US" dirty="0" smtClean="0"/>
          </a:p>
          <a:p>
            <a:pPr algn="r">
              <a:buNone/>
            </a:pPr>
            <a:endParaRPr lang="en-US" dirty="0" smtClean="0"/>
          </a:p>
          <a:p>
            <a:pPr algn="r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5076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MASim</a:t>
            </a:r>
            <a:r>
              <a:rPr lang="en-US" dirty="0" smtClean="0"/>
              <a:t>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Fidelity and scalability – </a:t>
            </a:r>
            <a:r>
              <a:rPr lang="en-US" sz="2000" dirty="0" smtClean="0">
                <a:latin typeface="Gill Sans Light"/>
                <a:cs typeface="Gill Sans Light"/>
              </a:rPr>
              <a:t>Fidelity of agents’ models, expressivity of </a:t>
            </a:r>
            <a:r>
              <a:rPr lang="en-US" sz="2000" dirty="0" err="1" smtClean="0">
                <a:latin typeface="Gill Sans Light"/>
                <a:cs typeface="Gill Sans Light"/>
              </a:rPr>
              <a:t>comms</a:t>
            </a:r>
            <a:r>
              <a:rPr lang="en-US" sz="2000" dirty="0" smtClean="0">
                <a:latin typeface="Gill Sans Light"/>
                <a:cs typeface="Gill Sans Light"/>
              </a:rPr>
              <a:t>. and richness of reasoning models. Trade-off between scalability and fidelity.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Concept of Time </a:t>
            </a:r>
            <a:r>
              <a:rPr lang="en-US" dirty="0" smtClean="0">
                <a:latin typeface="Gill Sans Light"/>
                <a:cs typeface="Gill Sans Light"/>
              </a:rPr>
              <a:t>– </a:t>
            </a:r>
            <a:r>
              <a:rPr lang="en-US" sz="2000" u="sng" dirty="0" smtClean="0">
                <a:latin typeface="Gill Sans Light"/>
                <a:cs typeface="Gill Sans Light"/>
              </a:rPr>
              <a:t>Mixed views:</a:t>
            </a:r>
            <a:r>
              <a:rPr lang="en-US" sz="2000" dirty="0" smtClean="0">
                <a:latin typeface="Gill Sans Light"/>
                <a:cs typeface="Gill Sans Light"/>
              </a:rPr>
              <a:t> some want to study emergent phenomena caused by </a:t>
            </a:r>
            <a:r>
              <a:rPr lang="en-US" sz="2000" dirty="0" err="1" smtClean="0">
                <a:latin typeface="Gill Sans Light"/>
                <a:cs typeface="Gill Sans Light"/>
              </a:rPr>
              <a:t>nondeterminism</a:t>
            </a:r>
            <a:r>
              <a:rPr lang="en-US" sz="2000" dirty="0" smtClean="0">
                <a:latin typeface="Gill Sans Light"/>
                <a:cs typeface="Gill Sans Light"/>
              </a:rPr>
              <a:t>, some want to control </a:t>
            </a:r>
            <a:r>
              <a:rPr lang="en-US" sz="2000" dirty="0" err="1" smtClean="0">
                <a:latin typeface="Gill Sans Light"/>
                <a:cs typeface="Gill Sans Light"/>
              </a:rPr>
              <a:t>nondeterminism</a:t>
            </a:r>
            <a:r>
              <a:rPr lang="en-US" sz="2000" dirty="0" smtClean="0">
                <a:latin typeface="Gill Sans Light"/>
                <a:cs typeface="Gill Sans Light"/>
              </a:rPr>
              <a:t>.</a:t>
            </a:r>
          </a:p>
          <a:p>
            <a:pPr lvl="1"/>
            <a:r>
              <a:rPr lang="en-US" sz="2000" dirty="0" smtClean="0">
                <a:latin typeface="Gill Sans Light"/>
                <a:cs typeface="Gill Sans Light"/>
              </a:rPr>
              <a:t>Real-time, accelerated time versus long-lived simulation (virtual worlds). Support for empirical work </a:t>
            </a:r>
            <a:endParaRPr lang="en-US" sz="2000" dirty="0">
              <a:latin typeface="Gill Sans Light"/>
              <a:cs typeface="Gill Sans Light"/>
            </a:endParaRPr>
          </a:p>
          <a:p>
            <a:pPr lvl="1"/>
            <a:r>
              <a:rPr lang="en-US" sz="2000" dirty="0" smtClean="0"/>
              <a:t>Round</a:t>
            </a:r>
            <a:r>
              <a:rPr lang="en-US" sz="2000" dirty="0"/>
              <a:t>-based/Event-driven/Interaction-driven </a:t>
            </a:r>
            <a:r>
              <a:rPr lang="en-US" sz="2000" dirty="0" smtClean="0"/>
              <a:t>simulation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Environment </a:t>
            </a:r>
            <a:r>
              <a:rPr lang="en-US" dirty="0">
                <a:latin typeface="Gill Sans Light"/>
                <a:cs typeface="Gill Sans Light"/>
              </a:rPr>
              <a:t>– </a:t>
            </a:r>
            <a:r>
              <a:rPr lang="en-US" sz="2000" dirty="0">
                <a:latin typeface="Gill Sans Light"/>
                <a:cs typeface="Gill Sans Light"/>
              </a:rPr>
              <a:t>Treating modeling of the environment separately from modeling the agents and their actions:</a:t>
            </a:r>
          </a:p>
          <a:p>
            <a:pPr lvl="1"/>
            <a:r>
              <a:rPr lang="en-US" sz="2000" dirty="0"/>
              <a:t>UAS/UGV robotics, maritime environment, logistics, urban multimodal transit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HW/SW/Human Integration – </a:t>
            </a:r>
            <a:r>
              <a:rPr lang="en-US" sz="2000" dirty="0" smtClean="0">
                <a:latin typeface="Gill Sans Light"/>
                <a:cs typeface="Gill Sans Light"/>
              </a:rPr>
              <a:t>Support seamless migration of algorithms into physical </a:t>
            </a:r>
            <a:r>
              <a:rPr lang="en-US" sz="2000" dirty="0" err="1" smtClean="0">
                <a:latin typeface="Gill Sans Light"/>
                <a:cs typeface="Gill Sans Light"/>
              </a:rPr>
              <a:t>multiagent</a:t>
            </a:r>
            <a:r>
              <a:rPr lang="en-US" sz="2000" dirty="0" smtClean="0">
                <a:latin typeface="Gill Sans Light"/>
                <a:cs typeface="Gill Sans Light"/>
              </a:rPr>
              <a:t> environment</a:t>
            </a:r>
            <a:r>
              <a:rPr lang="en-US" sz="2000" dirty="0">
                <a:latin typeface="Gill Sans Light"/>
                <a:cs typeface="Gill Sans Light"/>
              </a:rPr>
              <a:t>. </a:t>
            </a:r>
            <a:r>
              <a:rPr lang="en-US" sz="2000" u="sng" dirty="0" smtClean="0">
                <a:latin typeface="Gill Sans Light"/>
                <a:cs typeface="Gill Sans Light"/>
              </a:rPr>
              <a:t>Mixed reality simulation</a:t>
            </a:r>
            <a:r>
              <a:rPr lang="en-US" sz="2000" dirty="0" smtClean="0">
                <a:latin typeface="Gill Sans Light"/>
                <a:cs typeface="Gill Sans Light"/>
              </a:rPr>
              <a:t>. Interaction </a:t>
            </a:r>
            <a:r>
              <a:rPr lang="en-US" sz="2000" dirty="0">
                <a:latin typeface="Gill Sans Light"/>
                <a:cs typeface="Gill Sans Light"/>
              </a:rPr>
              <a:t>with HW/Human actors. </a:t>
            </a:r>
            <a:r>
              <a:rPr lang="en-US" sz="2000" dirty="0" smtClean="0">
                <a:latin typeface="Gill Sans Light"/>
                <a:cs typeface="Gill Sans Light"/>
              </a:rPr>
              <a:t>Integration of real-life data feeds, results from different simulation models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BONUS – </a:t>
            </a:r>
            <a:r>
              <a:rPr lang="en-US" dirty="0" smtClean="0">
                <a:latin typeface="Gill Sans Light"/>
                <a:cs typeface="Gill Sans Light"/>
              </a:rPr>
              <a:t>Software </a:t>
            </a:r>
            <a:r>
              <a:rPr lang="en-US" dirty="0">
                <a:latin typeface="Gill Sans Light"/>
                <a:cs typeface="Gill Sans Light"/>
              </a:rPr>
              <a:t>openness</a:t>
            </a:r>
            <a:r>
              <a:rPr lang="en-US" dirty="0" smtClean="0">
                <a:latin typeface="Gill Sans Light"/>
                <a:cs typeface="Gill Sans Light"/>
              </a:rPr>
              <a:t>. Community contributors </a:t>
            </a:r>
            <a:endParaRPr lang="en-US" dirty="0">
              <a:latin typeface="Gill Sans Light"/>
              <a:cs typeface="Gill Sans Light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7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– what to expect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Fundamental claims in my talk: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>
                <a:latin typeface="Gill Sans Light"/>
                <a:cs typeface="Gill Sans Light"/>
              </a:rPr>
              <a:t>We are surrounded by natural multi-agent systems that need sophisticated administration, control and exploitation (</a:t>
            </a:r>
            <a:r>
              <a:rPr lang="en-US" dirty="0" smtClean="0">
                <a:solidFill>
                  <a:schemeClr val="accent3"/>
                </a:solidFill>
                <a:latin typeface="Gill Sans Light"/>
                <a:cs typeface="Gill Sans Light"/>
              </a:rPr>
              <a:t>good</a:t>
            </a:r>
            <a:r>
              <a:rPr lang="en-US" dirty="0" smtClean="0">
                <a:latin typeface="Gill Sans Light"/>
                <a:cs typeface="Gill Sans Light"/>
              </a:rPr>
              <a:t>)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>
                <a:latin typeface="Gill Sans Light"/>
                <a:cs typeface="Gill Sans Light"/>
              </a:rPr>
              <a:t>Methods of multi-agent research represent suitable means for modeling, observing and controlling natural multi-agent systems (</a:t>
            </a:r>
            <a:r>
              <a:rPr lang="en-US" dirty="0" smtClean="0">
                <a:solidFill>
                  <a:srgbClr val="9BBB59"/>
                </a:solidFill>
                <a:latin typeface="Gill Sans Light"/>
                <a:cs typeface="Gill Sans Light"/>
              </a:rPr>
              <a:t>good</a:t>
            </a:r>
            <a:r>
              <a:rPr lang="en-US" dirty="0" smtClean="0">
                <a:latin typeface="Gill Sans Light"/>
                <a:cs typeface="Gill Sans Light"/>
              </a:rPr>
              <a:t>)</a:t>
            </a:r>
          </a:p>
          <a:p>
            <a:pPr marL="57150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Gill Sans Light"/>
                <a:cs typeface="Gill Sans Light"/>
              </a:rPr>
              <a:t>Methods of multi-agent research are </a:t>
            </a:r>
            <a:r>
              <a:rPr lang="en-US" dirty="0" smtClean="0">
                <a:latin typeface="Gill Sans Light"/>
                <a:cs typeface="Gill Sans Light"/>
              </a:rPr>
              <a:t>difficult to deploy in massive, critical, real-time industrial applications (</a:t>
            </a:r>
            <a:r>
              <a:rPr lang="en-US" dirty="0" smtClean="0">
                <a:solidFill>
                  <a:schemeClr val="accent2"/>
                </a:solidFill>
                <a:latin typeface="Gill Sans Light"/>
                <a:cs typeface="Gill Sans Light"/>
              </a:rPr>
              <a:t>bad</a:t>
            </a:r>
            <a:r>
              <a:rPr lang="en-US" dirty="0" smtClean="0">
                <a:latin typeface="Gill Sans Light"/>
                <a:cs typeface="Gill Sans Light"/>
              </a:rPr>
              <a:t>)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Towards a solution: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Multi-agent simulation has got an important potential for facilitating and accelerating the development of multi-agent application used for modeling, observing and running natural multi-agent systems.</a:t>
            </a:r>
          </a:p>
        </p:txBody>
      </p:sp>
    </p:spTree>
    <p:extLst>
      <p:ext uri="{BB962C8B-B14F-4D97-AF65-F5344CB8AC3E}">
        <p14:creationId xmlns:p14="http://schemas.microsoft.com/office/powerpoint/2010/main" val="66663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</a:t>
            </a:r>
            <a:r>
              <a:rPr lang="en-US" dirty="0" err="1" smtClean="0"/>
              <a:t>MASim</a:t>
            </a:r>
            <a:r>
              <a:rPr lang="en-US" dirty="0" smtClean="0"/>
              <a:t>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 smtClean="0"/>
              <a:t>UAS Robotics,  Air Traffic </a:t>
            </a:r>
            <a:r>
              <a:rPr lang="en-US" sz="2100" dirty="0" err="1" smtClean="0"/>
              <a:t>Mgt</a:t>
            </a:r>
            <a:r>
              <a:rPr lang="en-US" sz="2100" dirty="0" smtClean="0"/>
              <a:t>: </a:t>
            </a:r>
            <a:r>
              <a:rPr lang="en-US" sz="2100" dirty="0">
                <a:latin typeface="Gill Sans Light"/>
                <a:cs typeface="Gill Sans Light"/>
              </a:rPr>
              <a:t>3D </a:t>
            </a:r>
            <a:r>
              <a:rPr lang="en-US" sz="2100" dirty="0" smtClean="0">
                <a:latin typeface="Gill Sans Light"/>
                <a:cs typeface="Gill Sans Light"/>
              </a:rPr>
              <a:t>space, Possible </a:t>
            </a:r>
            <a:r>
              <a:rPr lang="en-US" sz="2100" dirty="0">
                <a:latin typeface="Gill Sans Light"/>
                <a:cs typeface="Gill Sans Light"/>
              </a:rPr>
              <a:t>collisions of the </a:t>
            </a:r>
            <a:r>
              <a:rPr lang="en-US" sz="2100" dirty="0" smtClean="0">
                <a:latin typeface="Gill Sans Light"/>
                <a:cs typeface="Gill Sans Light"/>
              </a:rPr>
              <a:t>assets, Fuel modeling, No </a:t>
            </a:r>
            <a:r>
              <a:rPr lang="en-US" sz="2100" dirty="0">
                <a:latin typeface="Gill Sans Light"/>
                <a:cs typeface="Gill Sans Light"/>
              </a:rPr>
              <a:t>flight zones (ground NFZ</a:t>
            </a:r>
            <a:r>
              <a:rPr lang="en-US" sz="2100" dirty="0" smtClean="0">
                <a:latin typeface="Gill Sans Light"/>
                <a:cs typeface="Gill Sans Light"/>
              </a:rPr>
              <a:t>), Various </a:t>
            </a:r>
            <a:r>
              <a:rPr lang="en-US" sz="2100" dirty="0">
                <a:latin typeface="Gill Sans Light"/>
                <a:cs typeface="Gill Sans Light"/>
              </a:rPr>
              <a:t>asset models (BADA</a:t>
            </a:r>
            <a:r>
              <a:rPr lang="en-US" sz="2100" dirty="0" smtClean="0">
                <a:latin typeface="Gill Sans Light"/>
                <a:cs typeface="Gill Sans Light"/>
              </a:rPr>
              <a:t>), Physics</a:t>
            </a:r>
            <a:r>
              <a:rPr lang="en-US" sz="2100" dirty="0">
                <a:latin typeface="Gill Sans Light"/>
                <a:cs typeface="Gill Sans Light"/>
              </a:rPr>
              <a:t>: wind, dynamic models of </a:t>
            </a:r>
            <a:r>
              <a:rPr lang="en-US" sz="2100" dirty="0" smtClean="0">
                <a:latin typeface="Gill Sans Light"/>
                <a:cs typeface="Gill Sans Light"/>
              </a:rPr>
              <a:t>assets, ATC </a:t>
            </a:r>
            <a:r>
              <a:rPr lang="en-US" sz="2100" dirty="0">
                <a:latin typeface="Gill Sans Light"/>
                <a:cs typeface="Gill Sans Light"/>
              </a:rPr>
              <a:t>controllers, sectors</a:t>
            </a:r>
          </a:p>
          <a:p>
            <a:r>
              <a:rPr lang="en-US" sz="2100" dirty="0"/>
              <a:t>Maritime Environment: </a:t>
            </a:r>
            <a:r>
              <a:rPr lang="en-US" sz="2100" dirty="0">
                <a:latin typeface="Gill Sans Light"/>
                <a:cs typeface="Gill Sans Light"/>
              </a:rPr>
              <a:t>2D space (with NFZ)</a:t>
            </a:r>
            <a:r>
              <a:rPr lang="en-US" sz="2100" dirty="0" smtClean="0">
                <a:latin typeface="Gill Sans Light"/>
                <a:cs typeface="Gill Sans Light"/>
              </a:rPr>
              <a:t>, limited, models of streams</a:t>
            </a:r>
            <a:endParaRPr lang="en-US" sz="2100" dirty="0">
              <a:latin typeface="Gill Sans Light"/>
              <a:cs typeface="Gill Sans Light"/>
            </a:endParaRPr>
          </a:p>
          <a:p>
            <a:r>
              <a:rPr lang="en-US" sz="2100" dirty="0" smtClean="0"/>
              <a:t>Logistics: </a:t>
            </a:r>
            <a:r>
              <a:rPr lang="en-US" sz="2100" dirty="0">
                <a:latin typeface="Gill Sans Light"/>
                <a:cs typeface="Gill Sans Light"/>
              </a:rPr>
              <a:t>Graph nodes and edges (ground and aerial </a:t>
            </a:r>
            <a:r>
              <a:rPr lang="en-US" sz="2100" dirty="0" smtClean="0">
                <a:latin typeface="Gill Sans Light"/>
                <a:cs typeface="Gill Sans Light"/>
              </a:rPr>
              <a:t>paths), Resources </a:t>
            </a:r>
            <a:r>
              <a:rPr lang="en-US" sz="2100" dirty="0">
                <a:latin typeface="Gill Sans Light"/>
                <a:cs typeface="Gill Sans Light"/>
              </a:rPr>
              <a:t>to </a:t>
            </a:r>
            <a:r>
              <a:rPr lang="en-US" sz="2100" dirty="0" smtClean="0">
                <a:latin typeface="Gill Sans Light"/>
                <a:cs typeface="Gill Sans Light"/>
              </a:rPr>
              <a:t>transport,  Various </a:t>
            </a:r>
            <a:r>
              <a:rPr lang="en-US" sz="2100" dirty="0">
                <a:latin typeface="Gill Sans Light"/>
                <a:cs typeface="Gill Sans Light"/>
              </a:rPr>
              <a:t>transporting </a:t>
            </a:r>
            <a:r>
              <a:rPr lang="en-US" sz="2100" dirty="0" smtClean="0">
                <a:latin typeface="Gill Sans Light"/>
                <a:cs typeface="Gill Sans Light"/>
              </a:rPr>
              <a:t>units, Various capacities, additional </a:t>
            </a:r>
            <a:r>
              <a:rPr lang="en-US" sz="2100" dirty="0">
                <a:latin typeface="Gill Sans Light"/>
                <a:cs typeface="Gill Sans Light"/>
              </a:rPr>
              <a:t>abilities of the entities – medics, </a:t>
            </a:r>
            <a:r>
              <a:rPr lang="en-US" sz="2100" dirty="0" smtClean="0">
                <a:latin typeface="Gill Sans Light"/>
                <a:cs typeface="Gill Sans Light"/>
              </a:rPr>
              <a:t>builders, homogeneous transportation</a:t>
            </a:r>
            <a:endParaRPr lang="en-US" sz="2100" dirty="0" smtClean="0"/>
          </a:p>
          <a:p>
            <a:r>
              <a:rPr lang="en-US" sz="2100" dirty="0" smtClean="0"/>
              <a:t>Urban Transport Environment: </a:t>
            </a:r>
            <a:r>
              <a:rPr lang="en-US" sz="2100" dirty="0">
                <a:latin typeface="Gill Sans Light"/>
                <a:cs typeface="Gill Sans Light"/>
              </a:rPr>
              <a:t>Graph nodes and edges (paths of multi-modal transportation</a:t>
            </a:r>
            <a:r>
              <a:rPr lang="en-US" sz="2100" dirty="0" smtClean="0">
                <a:latin typeface="Gill Sans Light"/>
                <a:cs typeface="Gill Sans Light"/>
              </a:rPr>
              <a:t>),  Transportation </a:t>
            </a:r>
            <a:r>
              <a:rPr lang="en-US" sz="2100" dirty="0">
                <a:latin typeface="Gill Sans Light"/>
                <a:cs typeface="Gill Sans Light"/>
              </a:rPr>
              <a:t>types: subway, trams, buses, cabs, cars, </a:t>
            </a:r>
            <a:r>
              <a:rPr lang="en-US" sz="2100" dirty="0" smtClean="0">
                <a:latin typeface="Gill Sans Light"/>
                <a:cs typeface="Gill Sans Light"/>
              </a:rPr>
              <a:t>walking, Large</a:t>
            </a:r>
            <a:r>
              <a:rPr lang="en-US" sz="2100" dirty="0">
                <a:latin typeface="Gill Sans Light"/>
                <a:cs typeface="Gill Sans Light"/>
              </a:rPr>
              <a:t>-scale </a:t>
            </a:r>
            <a:r>
              <a:rPr lang="en-US" sz="2100" dirty="0" smtClean="0">
                <a:latin typeface="Gill Sans Light"/>
                <a:cs typeface="Gill Sans Light"/>
              </a:rPr>
              <a:t>graph, Complex </a:t>
            </a:r>
            <a:r>
              <a:rPr lang="en-US" sz="2100" dirty="0">
                <a:latin typeface="Gill Sans Light"/>
                <a:cs typeface="Gill Sans Light"/>
              </a:rPr>
              <a:t>environment (building types, road types, traffic system, …</a:t>
            </a:r>
            <a:r>
              <a:rPr lang="en-US" sz="2100" dirty="0" smtClean="0">
                <a:latin typeface="Gill Sans Light"/>
                <a:cs typeface="Gill Sans Light"/>
              </a:rPr>
              <a:t>), Complex </a:t>
            </a:r>
            <a:r>
              <a:rPr lang="en-US" sz="2100" dirty="0">
                <a:latin typeface="Gill Sans Light"/>
                <a:cs typeface="Gill Sans Light"/>
              </a:rPr>
              <a:t>interactions (getting on/off transport, traffic congestion, jams, traffic lights, durations, …</a:t>
            </a:r>
            <a:r>
              <a:rPr lang="en-US" sz="2100" dirty="0" smtClean="0">
                <a:latin typeface="Gill Sans Light"/>
                <a:cs typeface="Gill Sans Light"/>
              </a:rPr>
              <a:t>), Transport </a:t>
            </a:r>
            <a:r>
              <a:rPr lang="en-US" sz="2100" dirty="0">
                <a:latin typeface="Gill Sans Light"/>
                <a:cs typeface="Gill Sans Light"/>
              </a:rPr>
              <a:t>capacities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7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Principal Approaches to </a:t>
            </a:r>
            <a:r>
              <a:rPr lang="en-US" dirty="0" err="1" smtClean="0"/>
              <a:t>MASim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Real-time/accelerated-time simulations</a:t>
            </a:r>
          </a:p>
          <a:p>
            <a:r>
              <a:rPr lang="en-US" dirty="0" smtClean="0"/>
              <a:t>Round-based/Event-driven/Interaction-driven simulation</a:t>
            </a:r>
          </a:p>
          <a:p>
            <a:r>
              <a:rPr lang="en-US" dirty="0" smtClean="0"/>
              <a:t>Centralized versus fully decentralized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ATG</a:t>
            </a:r>
            <a:r>
              <a:rPr lang="en-US" i="1" dirty="0" smtClean="0"/>
              <a:t>  in-house </a:t>
            </a:r>
            <a:r>
              <a:rPr lang="en-US" dirty="0" err="1" smtClean="0"/>
              <a:t>MASim</a:t>
            </a:r>
            <a:r>
              <a:rPr lang="en-US" dirty="0" smtClean="0"/>
              <a:t>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8328"/>
            <a:ext cx="8686800" cy="5791200"/>
          </a:xfrm>
        </p:spPr>
        <p:txBody>
          <a:bodyPr/>
          <a:lstStyle/>
          <a:p>
            <a:r>
              <a:rPr lang="en-US" dirty="0" smtClean="0"/>
              <a:t>In house built ATG infrastructures that are in part meeting the listed requirements:</a:t>
            </a:r>
          </a:p>
        </p:txBody>
      </p:sp>
    </p:spTree>
    <p:extLst>
      <p:ext uri="{BB962C8B-B14F-4D97-AF65-F5344CB8AC3E}">
        <p14:creationId xmlns:p14="http://schemas.microsoft.com/office/powerpoint/2010/main" val="310663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667798"/>
                </a:solidFill>
              </a:rPr>
              <a:t>AGENTFLY Architecture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100" u="sng" dirty="0" smtClean="0">
                <a:solidFill>
                  <a:srgbClr val="00CD00"/>
                </a:solidFill>
                <a:latin typeface="Gill Sans"/>
                <a:cs typeface="Gill Sans"/>
              </a:rPr>
              <a:t>AGLOBE</a:t>
            </a:r>
            <a:r>
              <a:rPr lang="en-US" sz="2100" dirty="0" smtClean="0"/>
              <a:t>: </a:t>
            </a:r>
            <a:r>
              <a:rPr lang="en-US" sz="2100" dirty="0"/>
              <a:t>JADE-like fully fledged multi-agent </a:t>
            </a:r>
            <a:r>
              <a:rPr lang="en-US" sz="2100" dirty="0" smtClean="0"/>
              <a:t>OS (platform) </a:t>
            </a:r>
            <a:r>
              <a:rPr lang="en-US" sz="2100" dirty="0"/>
              <a:t>and development environment (JAVA-based)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 smtClean="0"/>
              <a:t>special tailored for high scalability (due to natural decentralization)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 smtClean="0"/>
              <a:t>provides specialized environment simulation component 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 smtClean="0"/>
              <a:t>suitable for seamless distribution for parallel computing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 smtClean="0"/>
              <a:t>suitable for hardware integration and partial/hybrid simulation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 smtClean="0"/>
              <a:t>can be used as is for robotics 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 smtClean="0"/>
              <a:t>SOTA </a:t>
            </a:r>
            <a:r>
              <a:rPr lang="en-US" sz="2100" dirty="0"/>
              <a:t>techniques in thread management, non-blocking algorithms, native I/O buffers and pooling of critical </a:t>
            </a:r>
            <a:r>
              <a:rPr lang="en-US" sz="2100" dirty="0" smtClean="0"/>
              <a:t>structures, platform</a:t>
            </a:r>
            <a:r>
              <a:rPr lang="en-US" sz="2100" dirty="0"/>
              <a:t>/container/service/agent model using event-driven architecture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/>
              <a:t>IP-less configuration – automatic discovery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/>
              <a:t>address/topic based very fast </a:t>
            </a:r>
            <a:r>
              <a:rPr lang="en-US" sz="2100" dirty="0" err="1"/>
              <a:t>uni</a:t>
            </a:r>
            <a:r>
              <a:rPr lang="en-US" sz="2100" dirty="0"/>
              <a:t>/multi-casted messaging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/>
              <a:t>advanced agent mobility and computational </a:t>
            </a:r>
            <a:r>
              <a:rPr lang="en-US" sz="2100" dirty="0" smtClean="0"/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35252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66800" y="1524000"/>
            <a:ext cx="7162800" cy="4953000"/>
          </a:xfrm>
          <a:prstGeom prst="roundRect">
            <a:avLst>
              <a:gd name="adj" fmla="val 4711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100" u="sng" dirty="0" smtClean="0">
                <a:solidFill>
                  <a:srgbClr val="00CD00"/>
                </a:solidFill>
                <a:latin typeface="Gill Sans"/>
                <a:cs typeface="Gill Sans"/>
              </a:rPr>
              <a:t>AGLOBE</a:t>
            </a:r>
            <a:r>
              <a:rPr lang="en-US" sz="2100" dirty="0" smtClean="0"/>
              <a:t>: </a:t>
            </a:r>
            <a:r>
              <a:rPr lang="en-US" sz="2100" dirty="0"/>
              <a:t>JADE-like fully fledged multi-agent </a:t>
            </a:r>
            <a:r>
              <a:rPr lang="en-US" sz="2100" dirty="0" smtClean="0"/>
              <a:t>OS (platform) </a:t>
            </a:r>
            <a:r>
              <a:rPr lang="en-US" sz="2100" dirty="0"/>
              <a:t>and development environment (JAVA-based)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 smtClean="0"/>
              <a:t>special tailored for high scalability (due to natural decentralization)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 smtClean="0"/>
              <a:t>provides specialized environment simulation component 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 smtClean="0"/>
              <a:t>suitable for seamless distribution for parallel computing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 smtClean="0"/>
              <a:t>suitable for hardware integration and partial/hybrid simulation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 smtClean="0"/>
              <a:t>can be used as is for robotics 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 smtClean="0"/>
              <a:t>SOTA </a:t>
            </a:r>
            <a:r>
              <a:rPr lang="en-US" sz="2100" dirty="0"/>
              <a:t>techniques in thread management, non-blocking algorithms, native I/O buffers and pooling of critical </a:t>
            </a:r>
            <a:r>
              <a:rPr lang="en-US" sz="2100" dirty="0" smtClean="0"/>
              <a:t>structures, platform</a:t>
            </a:r>
            <a:r>
              <a:rPr lang="en-US" sz="2100" dirty="0"/>
              <a:t>/container/service/agent model using event-driven architecture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/>
              <a:t>IP-less configuration – automatic discovery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/>
              <a:t>address/topic based very fast </a:t>
            </a:r>
            <a:r>
              <a:rPr lang="en-US" sz="2100" dirty="0" err="1"/>
              <a:t>uni</a:t>
            </a:r>
            <a:r>
              <a:rPr lang="en-US" sz="2100" dirty="0"/>
              <a:t>/multi-casted messaging</a:t>
            </a:r>
          </a:p>
          <a:p>
            <a:pPr lvl="1">
              <a:buClr>
                <a:schemeClr val="accent1"/>
              </a:buClr>
              <a:buFont typeface="Lucida Grande"/>
              <a:buChar char="+"/>
            </a:pPr>
            <a:r>
              <a:rPr lang="en-US" sz="2100" dirty="0"/>
              <a:t>advanced agent mobility and computational </a:t>
            </a:r>
            <a:r>
              <a:rPr lang="en-US" sz="2100" dirty="0" smtClean="0"/>
              <a:t>reflection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l="1148" r="1148"/>
          <a:stretch>
            <a:fillRect/>
          </a:stretch>
        </p:blipFill>
        <p:spPr>
          <a:xfrm>
            <a:off x="1600200" y="1972390"/>
            <a:ext cx="6185415" cy="4123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667798"/>
                </a:solidFill>
              </a:rPr>
              <a:t>AGENTFLY Architecture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2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ATG</a:t>
            </a:r>
            <a:r>
              <a:rPr lang="en-US" i="1" dirty="0" smtClean="0"/>
              <a:t>  in-house </a:t>
            </a:r>
            <a:r>
              <a:rPr lang="en-US" dirty="0" err="1" smtClean="0"/>
              <a:t>MASim</a:t>
            </a:r>
            <a:r>
              <a:rPr lang="en-US" dirty="0" smtClean="0"/>
              <a:t>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house built ATG infrastructures that are in part meeting the listed requirements:</a:t>
            </a:r>
          </a:p>
          <a:p>
            <a:pPr lvl="1">
              <a:buClr>
                <a:schemeClr val="tx1"/>
              </a:buClr>
            </a:pPr>
            <a:r>
              <a:rPr lang="en-US" u="sng" dirty="0" smtClean="0">
                <a:solidFill>
                  <a:srgbClr val="00CD00"/>
                </a:solidFill>
                <a:latin typeface="Gill Sans"/>
                <a:cs typeface="Gill Sans"/>
              </a:rPr>
              <a:t>AGLOBE SIMULATION</a:t>
            </a:r>
            <a:r>
              <a:rPr lang="en-US" dirty="0" smtClean="0"/>
              <a:t>: </a:t>
            </a:r>
            <a:r>
              <a:rPr lang="en-US" dirty="0"/>
              <a:t>JADE-like fully fledged multi-agent platform and development environment (JAVA-based)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supports agent mobility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special tailored for high scalability (due to natural decentralization)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provides specialized environment simulation component </a:t>
            </a:r>
            <a:r>
              <a:rPr lang="en-US" sz="1600" dirty="0" smtClean="0">
                <a:latin typeface="Gill Sans Light"/>
                <a:cs typeface="Gill Sans Light"/>
              </a:rPr>
              <a:t>(XSIMULATION)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suitable for seamless distribution for parallel computing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suitable for hardware integration and partial/hybrid simulation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can be used as is for robotics </a:t>
            </a:r>
          </a:p>
          <a:p>
            <a:pPr lvl="2">
              <a:buClr>
                <a:srgbClr val="800000"/>
              </a:buClr>
              <a:buFont typeface="Lucida Grande"/>
              <a:buChar char="-"/>
            </a:pPr>
            <a:r>
              <a:rPr lang="en-US" dirty="0" smtClean="0"/>
              <a:t>high software development rump-up time</a:t>
            </a:r>
          </a:p>
        </p:txBody>
      </p:sp>
    </p:spTree>
    <p:extLst>
      <p:ext uri="{BB962C8B-B14F-4D97-AF65-F5344CB8AC3E}">
        <p14:creationId xmlns:p14="http://schemas.microsoft.com/office/powerpoint/2010/main" val="393683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ATG</a:t>
            </a:r>
            <a:r>
              <a:rPr lang="en-US" i="1" dirty="0" smtClean="0"/>
              <a:t>  in-house </a:t>
            </a:r>
            <a:r>
              <a:rPr lang="en-US" dirty="0" err="1" smtClean="0"/>
              <a:t>MASim</a:t>
            </a:r>
            <a:r>
              <a:rPr lang="en-US" dirty="0" smtClean="0"/>
              <a:t>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house built ATG infrastructures that are in part meeting the listed requirements:</a:t>
            </a:r>
          </a:p>
          <a:p>
            <a:pPr lvl="1"/>
            <a:r>
              <a:rPr lang="en-US" u="sng" dirty="0" smtClean="0"/>
              <a:t>AGLOBE</a:t>
            </a:r>
            <a:r>
              <a:rPr lang="en-US" dirty="0" smtClean="0"/>
              <a:t>/SIMULATION: </a:t>
            </a:r>
            <a:r>
              <a:rPr lang="en-US" dirty="0"/>
              <a:t>JADE-like fully fledged multi-agent platform and development environment (JAVA-based)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supports agent mobility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special tailored for high scalability (due to natural decentralization)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provides specialized environment simulation component </a:t>
            </a:r>
            <a:r>
              <a:rPr lang="en-US" sz="1600" dirty="0" smtClean="0">
                <a:latin typeface="Gill Sans Light"/>
                <a:cs typeface="Gill Sans Light"/>
              </a:rPr>
              <a:t>(XSIMULATION)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suitable for seamless distribution for parallel computing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suitable for hardware integration and partial/hybrid simulation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can be used as is for robotics </a:t>
            </a:r>
          </a:p>
          <a:p>
            <a:pPr lvl="2">
              <a:buClr>
                <a:srgbClr val="800000"/>
              </a:buClr>
              <a:buFont typeface="Lucida Grande"/>
              <a:buChar char="-"/>
            </a:pPr>
            <a:r>
              <a:rPr lang="en-US" dirty="0" smtClean="0"/>
              <a:t>high software development rump-up time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66800" y="1524000"/>
            <a:ext cx="7162800" cy="4953000"/>
          </a:xfrm>
          <a:prstGeom prst="roundRect">
            <a:avLst>
              <a:gd name="adj" fmla="val 4711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l="1148" r="1148"/>
          <a:stretch>
            <a:fillRect/>
          </a:stretch>
        </p:blipFill>
        <p:spPr>
          <a:xfrm>
            <a:off x="1600200" y="1972390"/>
            <a:ext cx="6185415" cy="41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5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ATG</a:t>
            </a:r>
            <a:r>
              <a:rPr lang="en-US" i="1" dirty="0" smtClean="0"/>
              <a:t>  in-house</a:t>
            </a:r>
            <a:r>
              <a:rPr lang="en-US" dirty="0" smtClean="0"/>
              <a:t> </a:t>
            </a:r>
            <a:r>
              <a:rPr lang="en-US" dirty="0" err="1" smtClean="0"/>
              <a:t>MASim</a:t>
            </a:r>
            <a:r>
              <a:rPr lang="en-US" dirty="0" smtClean="0"/>
              <a:t>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house built ATG infrastructures that are in part meeting the listed requirements:</a:t>
            </a:r>
          </a:p>
          <a:p>
            <a:pPr lvl="1"/>
            <a:r>
              <a:rPr lang="en-US" u="sng" dirty="0" smtClean="0"/>
              <a:t>AGLOBE</a:t>
            </a:r>
            <a:r>
              <a:rPr lang="en-US" dirty="0" smtClean="0"/>
              <a:t>/SIMULATION: </a:t>
            </a:r>
            <a:r>
              <a:rPr lang="en-US" dirty="0"/>
              <a:t>JADE-like fully fledged multi-agent platform and development environment (JAVA-based)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supports agent mobility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special tailored for high scalability (due to natural decentralization)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provides specialized environment simulation component </a:t>
            </a:r>
            <a:r>
              <a:rPr lang="en-US" sz="1600" dirty="0" smtClean="0">
                <a:latin typeface="Gill Sans Light"/>
                <a:cs typeface="Gill Sans Light"/>
              </a:rPr>
              <a:t>(XSIMULATION)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suitable for seamless distribution for parallel computing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suitable for hardware integration and partial/hybrid simulation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can be used as is for robotics </a:t>
            </a:r>
          </a:p>
          <a:p>
            <a:pPr lvl="2">
              <a:buClr>
                <a:srgbClr val="800000"/>
              </a:buClr>
              <a:buFont typeface="Lucida Grande"/>
              <a:buChar char="-"/>
            </a:pPr>
            <a:r>
              <a:rPr lang="en-US" dirty="0" smtClean="0"/>
              <a:t>high software development rump-up time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66800" y="1524000"/>
            <a:ext cx="7162800" cy="4953000"/>
          </a:xfrm>
          <a:prstGeom prst="roundRect">
            <a:avLst>
              <a:gd name="adj" fmla="val 4711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/>
          <a:srcRect t="3451" b="3451"/>
          <a:stretch>
            <a:fillRect/>
          </a:stretch>
        </p:blipFill>
        <p:spPr>
          <a:xfrm>
            <a:off x="1524000" y="1905000"/>
            <a:ext cx="6400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1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ATG</a:t>
            </a:r>
            <a:r>
              <a:rPr lang="en-US" i="1" dirty="0" smtClean="0"/>
              <a:t>  in-house</a:t>
            </a:r>
            <a:r>
              <a:rPr lang="en-US" dirty="0" smtClean="0"/>
              <a:t> </a:t>
            </a:r>
            <a:r>
              <a:rPr lang="en-US" dirty="0" err="1" smtClean="0"/>
              <a:t>MASim</a:t>
            </a:r>
            <a:r>
              <a:rPr lang="en-US" dirty="0" smtClean="0"/>
              <a:t>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house built ATG infrastructures that are in part meeting the listed requirements:</a:t>
            </a:r>
          </a:p>
          <a:p>
            <a:pPr lvl="1">
              <a:buClr>
                <a:schemeClr val="tx1"/>
              </a:buClr>
            </a:pPr>
            <a:r>
              <a:rPr lang="en-US" u="sng" dirty="0">
                <a:solidFill>
                  <a:srgbClr val="00CD00"/>
                </a:solidFill>
                <a:latin typeface="Gill Sans"/>
                <a:cs typeface="Gill Sans"/>
              </a:rPr>
              <a:t>AGLOBE SIMULATION</a:t>
            </a:r>
            <a:r>
              <a:rPr lang="en-US" dirty="0"/>
              <a:t>: JADE-like fully fledged multi-agent platform and development environment (JAVA-based)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supports agent mobility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special tailored for high scalability (due to natural decentralization)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provides specialized environment simulation component </a:t>
            </a:r>
            <a:r>
              <a:rPr lang="en-US" sz="1500" dirty="0" smtClean="0">
                <a:latin typeface="Gill Sans Light"/>
                <a:cs typeface="Gill Sans Light"/>
              </a:rPr>
              <a:t>(XSIMULATION)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suitable for seamless distribution for parallel computing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suitable for hardware integration and partial/hybrid simulation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can be used as is for robotics </a:t>
            </a:r>
          </a:p>
          <a:p>
            <a:pPr lvl="2">
              <a:buClr>
                <a:srgbClr val="800000"/>
              </a:buClr>
              <a:buFont typeface="Lucida Grande"/>
              <a:buChar char="-"/>
            </a:pPr>
            <a:r>
              <a:rPr lang="en-US" sz="1900" dirty="0" smtClean="0"/>
              <a:t>high software development rump-up time</a:t>
            </a:r>
          </a:p>
        </p:txBody>
      </p:sp>
    </p:spTree>
    <p:extLst>
      <p:ext uri="{BB962C8B-B14F-4D97-AF65-F5344CB8AC3E}">
        <p14:creationId xmlns:p14="http://schemas.microsoft.com/office/powerpoint/2010/main" val="131441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ATG</a:t>
            </a:r>
            <a:r>
              <a:rPr lang="en-US" i="1" dirty="0" smtClean="0"/>
              <a:t>  in-house</a:t>
            </a:r>
            <a:r>
              <a:rPr lang="en-US" dirty="0" smtClean="0"/>
              <a:t> </a:t>
            </a:r>
            <a:r>
              <a:rPr lang="en-US" dirty="0" err="1" smtClean="0"/>
              <a:t>MASim</a:t>
            </a:r>
            <a:r>
              <a:rPr lang="en-US" dirty="0" smtClean="0"/>
              <a:t>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house built ATG infrastructures that are in part meeting the listed requirements:</a:t>
            </a:r>
          </a:p>
          <a:p>
            <a:pPr lvl="1">
              <a:buClr>
                <a:schemeClr val="tx1"/>
              </a:buClr>
            </a:pPr>
            <a:r>
              <a:rPr lang="en-US" u="sng" dirty="0">
                <a:solidFill>
                  <a:srgbClr val="00CD00"/>
                </a:solidFill>
                <a:latin typeface="Gill Sans"/>
                <a:cs typeface="Gill Sans"/>
              </a:rPr>
              <a:t>AGLOBE </a:t>
            </a:r>
            <a:r>
              <a:rPr lang="en-US" u="sng" dirty="0" smtClean="0">
                <a:solidFill>
                  <a:srgbClr val="00CD00"/>
                </a:solidFill>
                <a:latin typeface="Gill Sans"/>
                <a:cs typeface="Gill Sans"/>
              </a:rPr>
              <a:t>SIMULATION</a:t>
            </a:r>
            <a:r>
              <a:rPr lang="en-US" dirty="0"/>
              <a:t>: JADE-like fully fledged multi-agent platform and development environment (JAVA-based)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supports agent mobility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special tailored for high scalability (due to natural decentralization)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provides specialized environment simulation component </a:t>
            </a:r>
            <a:r>
              <a:rPr lang="en-US" sz="1500" dirty="0" smtClean="0">
                <a:latin typeface="Gill Sans Light"/>
                <a:cs typeface="Gill Sans Light"/>
              </a:rPr>
              <a:t>(XSIMULATION)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suitable for seamless distribution for parallel computing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suitable for hardware integration and partial/hybrid simulation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can be used as is for robotics </a:t>
            </a:r>
          </a:p>
          <a:p>
            <a:pPr lvl="2">
              <a:buClr>
                <a:srgbClr val="800000"/>
              </a:buClr>
              <a:buFont typeface="Lucida Grande"/>
              <a:buChar char="-"/>
            </a:pPr>
            <a:r>
              <a:rPr lang="en-US" sz="1900" dirty="0" smtClean="0"/>
              <a:t>high software development rump-up time</a:t>
            </a:r>
          </a:p>
          <a:p>
            <a:pPr marL="401638" lvl="2" indent="0">
              <a:buClr>
                <a:srgbClr val="800000"/>
              </a:buClr>
              <a:buNone/>
            </a:pPr>
            <a:endParaRPr lang="en-US" i="1" u="sng" dirty="0" smtClean="0"/>
          </a:p>
          <a:p>
            <a:pPr marL="401638" lvl="2" indent="0">
              <a:buClr>
                <a:srgbClr val="800000"/>
              </a:buClr>
              <a:buNone/>
            </a:pPr>
            <a:r>
              <a:rPr lang="en-US" i="1" u="sng" dirty="0" smtClean="0"/>
              <a:t>used by</a:t>
            </a:r>
            <a:r>
              <a:rPr lang="en-US" dirty="0" smtClean="0"/>
              <a:t> IHMC, FAA, FL3XX, BAE Systems, CADANCE Design Systems, US </a:t>
            </a:r>
            <a:r>
              <a:rPr lang="en-US" dirty="0" err="1" smtClean="0"/>
              <a:t>AirForce</a:t>
            </a:r>
            <a:r>
              <a:rPr lang="en-US" dirty="0" smtClean="0"/>
              <a:t>, US Army, TU-MUNICH.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26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Agents briefly (one slide only)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buFont typeface="Symbol" charset="0"/>
              <a:buChar char="-"/>
            </a:pPr>
            <a:r>
              <a:rPr lang="en-US" i="1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</a:rPr>
              <a:t>multi-agent system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  <a:latin typeface="Gill Sans Light"/>
                <a:ea typeface="ＭＳ Ｐゴシック" charset="0"/>
                <a:cs typeface="Gill Sans Light"/>
              </a:rPr>
              <a:t> </a:t>
            </a:r>
            <a:r>
              <a:rPr lang="en-US" dirty="0">
                <a:latin typeface="Gill Sans Light"/>
                <a:ea typeface="ＭＳ Ｐゴシック" charset="0"/>
                <a:cs typeface="Gill Sans Light"/>
              </a:rPr>
              <a:t>is a decentralized </a:t>
            </a:r>
            <a:r>
              <a:rPr lang="en-US" dirty="0" smtClean="0">
                <a:latin typeface="Gill Sans Light"/>
                <a:ea typeface="ＭＳ Ｐゴシック" charset="0"/>
                <a:cs typeface="Gill Sans Light"/>
              </a:rPr>
              <a:t>multi-actor </a:t>
            </a:r>
            <a:r>
              <a:rPr lang="en-US" dirty="0">
                <a:latin typeface="Gill Sans Light"/>
                <a:ea typeface="ＭＳ Ｐゴシック" charset="0"/>
                <a:cs typeface="Gill Sans Light"/>
              </a:rPr>
              <a:t>(software) system, often </a:t>
            </a:r>
            <a:r>
              <a:rPr lang="en-US" dirty="0" smtClean="0">
                <a:latin typeface="Gill Sans Light"/>
                <a:ea typeface="ＭＳ Ｐゴシック" charset="0"/>
                <a:cs typeface="Gill Sans Light"/>
              </a:rPr>
              <a:t>geographically distributed whose </a:t>
            </a:r>
            <a:r>
              <a:rPr lang="en-US" dirty="0">
                <a:latin typeface="Gill Sans Light"/>
                <a:ea typeface="ＭＳ Ｐゴシック" charset="0"/>
                <a:cs typeface="Gill Sans Light"/>
              </a:rPr>
              <a:t>behavior is </a:t>
            </a:r>
            <a:r>
              <a:rPr lang="en-US" dirty="0" smtClean="0">
                <a:latin typeface="Gill Sans Light"/>
                <a:ea typeface="ＭＳ Ｐゴシック" charset="0"/>
                <a:cs typeface="Gill Sans Light"/>
              </a:rPr>
              <a:t>defined </a:t>
            </a:r>
            <a:r>
              <a:rPr lang="en-US" dirty="0">
                <a:latin typeface="Gill Sans Light"/>
                <a:ea typeface="ＭＳ Ｐゴシック" charset="0"/>
                <a:cs typeface="Gill Sans Light"/>
              </a:rPr>
              <a:t>and implemented by means of complex, peer-to-peer interaction among autonomous, rational and deliberative </a:t>
            </a:r>
            <a:r>
              <a:rPr lang="en-US" dirty="0" smtClean="0">
                <a:latin typeface="Gill Sans Light"/>
                <a:ea typeface="ＭＳ Ｐゴシック" charset="0"/>
                <a:cs typeface="Gill Sans Light"/>
              </a:rPr>
              <a:t>entities.</a:t>
            </a:r>
            <a:endParaRPr lang="en-US" dirty="0">
              <a:latin typeface="Gill Sans Light"/>
              <a:ea typeface="ＭＳ Ｐゴシック" charset="0"/>
              <a:cs typeface="Gill Sans Light"/>
            </a:endParaRPr>
          </a:p>
          <a:p>
            <a:pPr>
              <a:buClr>
                <a:schemeClr val="tx1"/>
              </a:buClr>
              <a:buFont typeface="Symbol" charset="0"/>
              <a:buChar char="-"/>
            </a:pPr>
            <a:r>
              <a:rPr lang="en-US" i="1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</a:rPr>
              <a:t>autonomous agent</a:t>
            </a:r>
            <a:r>
              <a:rPr lang="en-US" b="1" dirty="0">
                <a:solidFill>
                  <a:schemeClr val="accent6"/>
                </a:solidFill>
                <a:latin typeface="Gill Sans Light"/>
                <a:ea typeface="ＭＳ Ｐゴシック" charset="0"/>
                <a:cs typeface="Gill Sans Light"/>
              </a:rPr>
              <a:t> </a:t>
            </a:r>
            <a:r>
              <a:rPr lang="en-US" dirty="0">
                <a:latin typeface="Gill Sans Light"/>
                <a:ea typeface="ＭＳ Ｐゴシック" charset="0"/>
                <a:cs typeface="Gill Sans Light"/>
              </a:rPr>
              <a:t>is a special kind of a intelligent software program that is capable of highly autonomous rational action, aimed at achieving the private objective of the agent – can exists on its own but often is a component of a multi-agent system – agent is autonomous, reactive, proactive and social</a:t>
            </a:r>
          </a:p>
          <a:p>
            <a:pPr>
              <a:buClr>
                <a:schemeClr val="tx1"/>
              </a:buClr>
              <a:buFont typeface="Symbol" charset="0"/>
              <a:buChar char="-"/>
            </a:pPr>
            <a:r>
              <a:rPr lang="en-US" i="1" dirty="0">
                <a:solidFill>
                  <a:srgbClr val="E46C0A"/>
                </a:solidFill>
                <a:ea typeface="ＭＳ Ｐゴシック" charset="0"/>
              </a:rPr>
              <a:t>agent technology</a:t>
            </a:r>
            <a:r>
              <a:rPr lang="en-US" dirty="0">
                <a:solidFill>
                  <a:srgbClr val="4876FF"/>
                </a:solidFill>
                <a:ea typeface="ＭＳ Ｐゴシック" charset="0"/>
              </a:rPr>
              <a:t> </a:t>
            </a:r>
            <a:r>
              <a:rPr lang="en-US" dirty="0">
                <a:latin typeface="Gill Sans Light"/>
                <a:ea typeface="ＭＳ Ｐゴシック" charset="0"/>
                <a:cs typeface="Gill Sans Light"/>
              </a:rPr>
              <a:t>is software technology supporting the development of the autonomous agents and multi-agent </a:t>
            </a:r>
            <a:r>
              <a:rPr lang="en-US" dirty="0" smtClean="0">
                <a:latin typeface="Gill Sans Light"/>
                <a:ea typeface="ＭＳ Ｐゴシック" charset="0"/>
                <a:cs typeface="Gill Sans Light"/>
              </a:rPr>
              <a:t>systems</a:t>
            </a:r>
            <a:r>
              <a:rPr lang="en-US" dirty="0" smtClean="0">
                <a:ea typeface="ＭＳ Ｐゴシック" charset="0"/>
              </a:rPr>
              <a:t>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</a:rPr>
              <a:t>agent-based computing</a:t>
            </a:r>
            <a:r>
              <a:rPr lang="en-US" i="1" dirty="0">
                <a:solidFill>
                  <a:schemeClr val="accent6"/>
                </a:solidFill>
                <a:ea typeface="ＭＳ Ｐゴシック" charset="0"/>
              </a:rPr>
              <a:t> </a:t>
            </a:r>
            <a:r>
              <a:rPr lang="en-US" dirty="0">
                <a:latin typeface="Gill Sans Light"/>
                <a:ea typeface="ＭＳ Ｐゴシック" charset="0"/>
                <a:cs typeface="Gill Sans Light"/>
              </a:rPr>
              <a:t>is a special research domain, </a:t>
            </a:r>
            <a:r>
              <a:rPr lang="en-US" dirty="0" smtClean="0">
                <a:latin typeface="Gill Sans Light"/>
                <a:ea typeface="ＭＳ Ｐゴシック" charset="0"/>
                <a:cs typeface="Gill Sans Light"/>
              </a:rPr>
              <a:t>subfield </a:t>
            </a:r>
            <a:r>
              <a:rPr lang="en-US" dirty="0">
                <a:latin typeface="Gill Sans Light"/>
                <a:ea typeface="ＭＳ Ｐゴシック" charset="0"/>
                <a:cs typeface="Gill Sans Light"/>
              </a:rPr>
              <a:t>of computer science and </a:t>
            </a:r>
            <a:r>
              <a:rPr lang="en-US" dirty="0" smtClean="0">
                <a:latin typeface="Gill Sans Light"/>
                <a:ea typeface="ＭＳ Ｐゴシック" charset="0"/>
                <a:cs typeface="Gill Sans Light"/>
              </a:rPr>
              <a:t>artificial </a:t>
            </a:r>
            <a:r>
              <a:rPr lang="en-US" dirty="0">
                <a:latin typeface="Gill Sans Light"/>
                <a:ea typeface="ＭＳ Ｐゴシック" charset="0"/>
                <a:cs typeface="Gill Sans Light"/>
              </a:rPr>
              <a:t>intelligence that studies the concepts of autonomous agents</a:t>
            </a:r>
          </a:p>
          <a:p>
            <a:pPr>
              <a:buClr>
                <a:schemeClr val="tx1"/>
              </a:buClr>
              <a:buFont typeface="Symbol" charset="0"/>
              <a:buChar char="-"/>
            </a:pPr>
            <a:r>
              <a:rPr lang="en-US" i="1" dirty="0">
                <a:solidFill>
                  <a:srgbClr val="E46C0A"/>
                </a:solidFill>
                <a:ea typeface="ＭＳ Ｐゴシック" charset="0"/>
              </a:rPr>
              <a:t>agent researchers </a:t>
            </a:r>
            <a:r>
              <a:rPr lang="en-US" dirty="0" smtClean="0">
                <a:latin typeface="Gill Sans Light"/>
                <a:ea typeface="ＭＳ Ｐゴシック" charset="0"/>
                <a:cs typeface="Gill Sans Light"/>
              </a:rPr>
              <a:t>study </a:t>
            </a:r>
            <a:r>
              <a:rPr lang="en-US" dirty="0">
                <a:latin typeface="Gill Sans Light"/>
                <a:ea typeface="ＭＳ Ｐゴシック" charset="0"/>
                <a:cs typeface="Gill Sans Light"/>
              </a:rPr>
              <a:t>problems of integration, communication, </a:t>
            </a:r>
            <a:r>
              <a:rPr lang="en-US" dirty="0" smtClean="0">
                <a:latin typeface="Gill Sans Light"/>
                <a:ea typeface="ＭＳ Ｐゴシック" charset="0"/>
                <a:cs typeface="Gill Sans Light"/>
              </a:rPr>
              <a:t>reasoning </a:t>
            </a:r>
            <a:r>
              <a:rPr lang="en-US" dirty="0">
                <a:latin typeface="Gill Sans Light"/>
                <a:ea typeface="ＭＳ Ｐゴシック" charset="0"/>
                <a:cs typeface="Gill Sans Light"/>
              </a:rPr>
              <a:t>and knowledge representation, competition (games) and cooperation (robotics), agent </a:t>
            </a:r>
            <a:r>
              <a:rPr lang="en-US" dirty="0" smtClean="0">
                <a:latin typeface="Gill Sans Light"/>
                <a:ea typeface="ＭＳ Ｐゴシック" charset="0"/>
                <a:cs typeface="Gill Sans Light"/>
              </a:rPr>
              <a:t>oriented </a:t>
            </a:r>
            <a:r>
              <a:rPr lang="en-US" dirty="0">
                <a:latin typeface="Gill Sans Light"/>
                <a:ea typeface="ＭＳ Ｐゴシック" charset="0"/>
                <a:cs typeface="Gill Sans Light"/>
              </a:rPr>
              <a:t>software engineering, …</a:t>
            </a:r>
          </a:p>
          <a:p>
            <a:pPr>
              <a:buFont typeface="Symbol" charset="0"/>
              <a:buChar char="-"/>
            </a:pPr>
            <a:endParaRPr lang="en-US" dirty="0">
              <a:latin typeface="Gill Sans Light"/>
              <a:ea typeface="ＭＳ Ｐゴシック" charset="0"/>
              <a:cs typeface="Gill Sans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1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AGLOBE Architecture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148" r="1148"/>
          <a:stretch>
            <a:fillRect/>
          </a:stretch>
        </p:blipFill>
        <p:spPr>
          <a:xfrm>
            <a:off x="0" y="1066800"/>
            <a:ext cx="8686800" cy="5791200"/>
          </a:xfrm>
        </p:spPr>
      </p:pic>
    </p:spTree>
    <p:extLst>
      <p:ext uri="{BB962C8B-B14F-4D97-AF65-F5344CB8AC3E}">
        <p14:creationId xmlns:p14="http://schemas.microsoft.com/office/powerpoint/2010/main" val="12021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AGLOBE/XSIMULATION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3451" b="3451"/>
          <a:stretch>
            <a:fillRect/>
          </a:stretch>
        </p:blipFill>
        <p:spPr>
          <a:xfrm>
            <a:off x="1371600" y="1600200"/>
            <a:ext cx="6400800" cy="4267200"/>
          </a:xfrm>
        </p:spPr>
      </p:pic>
    </p:spTree>
    <p:extLst>
      <p:ext uri="{BB962C8B-B14F-4D97-AF65-F5344CB8AC3E}">
        <p14:creationId xmlns:p14="http://schemas.microsoft.com/office/powerpoint/2010/main" val="396006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ATG</a:t>
            </a:r>
            <a:r>
              <a:rPr lang="en-US" i="1" dirty="0"/>
              <a:t>  </a:t>
            </a:r>
            <a:r>
              <a:rPr lang="en-US" i="1" dirty="0" smtClean="0"/>
              <a:t>in-house</a:t>
            </a:r>
            <a:r>
              <a:rPr lang="en-US" dirty="0" smtClean="0"/>
              <a:t> </a:t>
            </a:r>
            <a:r>
              <a:rPr lang="en-US" dirty="0" err="1"/>
              <a:t>MASim</a:t>
            </a:r>
            <a:r>
              <a:rPr lang="en-US" dirty="0"/>
              <a:t>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house built ATG infrastructures that are in part meeting the listed requirements:</a:t>
            </a:r>
          </a:p>
          <a:p>
            <a:pPr lvl="1">
              <a:buClr>
                <a:schemeClr val="tx1"/>
              </a:buClr>
            </a:pPr>
            <a:r>
              <a:rPr lang="en-US" u="sng" dirty="0" smtClean="0">
                <a:solidFill>
                  <a:srgbClr val="FF6347"/>
                </a:solidFill>
                <a:latin typeface="Gill Sans"/>
                <a:cs typeface="Gill Sans"/>
              </a:rPr>
              <a:t>ALITE</a:t>
            </a:r>
            <a:r>
              <a:rPr lang="en-US" u="sng" dirty="0">
                <a:solidFill>
                  <a:srgbClr val="FF6347"/>
                </a:solidFill>
                <a:latin typeface="Gill Sans"/>
                <a:cs typeface="Gill Sans"/>
              </a:rPr>
              <a:t> </a:t>
            </a:r>
            <a:r>
              <a:rPr lang="en-US" u="sng" dirty="0" smtClean="0">
                <a:solidFill>
                  <a:srgbClr val="FF6347"/>
                </a:solidFill>
                <a:latin typeface="Gill Sans"/>
                <a:cs typeface="Gill Sans"/>
              </a:rPr>
              <a:t>SIMULATION</a:t>
            </a:r>
            <a:r>
              <a:rPr lang="en-US" dirty="0" smtClean="0"/>
              <a:t>: The simulation engine, is the central </a:t>
            </a:r>
            <a:br>
              <a:rPr lang="en-US" dirty="0" smtClean="0"/>
            </a:br>
            <a:r>
              <a:rPr lang="en-US" dirty="0" smtClean="0"/>
              <a:t>component of any ALITE multi-agent system. 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provides full control of non-determinism in the system 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individual probability distributions of events in the system can be set</a:t>
            </a:r>
            <a:endParaRPr lang="en-US" sz="1600" dirty="0" smtClean="0">
              <a:latin typeface="Gill Sans Light"/>
              <a:cs typeface="Gill Sans Light"/>
            </a:endParaRP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superb for tests and experiments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lower </a:t>
            </a:r>
            <a:r>
              <a:rPr lang="en-US" dirty="0"/>
              <a:t>software development rump-up </a:t>
            </a:r>
            <a:r>
              <a:rPr lang="en-US" dirty="0" smtClean="0"/>
              <a:t>time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/>
              <a:t>special tailored for high scalability (due to </a:t>
            </a:r>
            <a:r>
              <a:rPr lang="en-US" dirty="0" smtClean="0"/>
              <a:t>low-overhead code design)</a:t>
            </a:r>
          </a:p>
          <a:p>
            <a:pPr lvl="2">
              <a:buClr>
                <a:srgbClr val="800000"/>
              </a:buClr>
              <a:buFont typeface="Lucida Grande"/>
              <a:buChar char="-"/>
            </a:pPr>
            <a:r>
              <a:rPr lang="en-US" dirty="0" smtClean="0"/>
              <a:t>does not support hardware migration and partial/hybrid simulation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6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ATG</a:t>
            </a:r>
            <a:r>
              <a:rPr lang="en-US" i="1" dirty="0"/>
              <a:t>  </a:t>
            </a:r>
            <a:r>
              <a:rPr lang="en-US" i="1" dirty="0" smtClean="0"/>
              <a:t>in-house</a:t>
            </a:r>
            <a:r>
              <a:rPr lang="en-US" dirty="0" smtClean="0"/>
              <a:t> </a:t>
            </a:r>
            <a:r>
              <a:rPr lang="en-US" dirty="0" err="1"/>
              <a:t>MASim</a:t>
            </a:r>
            <a:r>
              <a:rPr lang="en-US" dirty="0"/>
              <a:t>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house built ATG infrastructures that are in part meeting the listed requirements:</a:t>
            </a:r>
          </a:p>
          <a:p>
            <a:pPr lvl="1">
              <a:buClr>
                <a:schemeClr val="tx1"/>
              </a:buClr>
            </a:pPr>
            <a:r>
              <a:rPr lang="en-US" u="sng" dirty="0">
                <a:latin typeface="Gill Sans"/>
                <a:cs typeface="Gill Sans"/>
              </a:rPr>
              <a:t>ALITE SIMULATION</a:t>
            </a:r>
            <a:r>
              <a:rPr lang="en-US" dirty="0"/>
              <a:t>: The simulation engine, is the central </a:t>
            </a:r>
            <a:br>
              <a:rPr lang="en-US" dirty="0"/>
            </a:br>
            <a:r>
              <a:rPr lang="en-US" dirty="0"/>
              <a:t>component of any ALITE multi-agent system. 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provides full control of non-determinism in the system 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individual probability distributions of events in the system can be set</a:t>
            </a:r>
            <a:endParaRPr lang="en-US" sz="1600" dirty="0" smtClean="0">
              <a:latin typeface="Gill Sans Light"/>
              <a:cs typeface="Gill Sans Light"/>
            </a:endParaRP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superb for tests and experiments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 smtClean="0"/>
              <a:t>lower </a:t>
            </a:r>
            <a:r>
              <a:rPr lang="en-US" dirty="0"/>
              <a:t>software development rump-up </a:t>
            </a:r>
            <a:r>
              <a:rPr lang="en-US" dirty="0" smtClean="0"/>
              <a:t>time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dirty="0"/>
              <a:t>special tailored for high scalability (due to </a:t>
            </a:r>
            <a:r>
              <a:rPr lang="en-US" dirty="0" smtClean="0"/>
              <a:t>low-overhead code design)</a:t>
            </a:r>
          </a:p>
          <a:p>
            <a:pPr lvl="2">
              <a:buClr>
                <a:srgbClr val="800000"/>
              </a:buClr>
              <a:buFont typeface="Lucida Grande"/>
              <a:buChar char="-"/>
            </a:pPr>
            <a:r>
              <a:rPr lang="en-US" dirty="0" smtClean="0"/>
              <a:t>does not support hardware migration and partial/hybrid simulation</a:t>
            </a:r>
          </a:p>
          <a:p>
            <a:pPr lvl="2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209800" y="1066800"/>
            <a:ext cx="4648200" cy="4953000"/>
          </a:xfrm>
          <a:prstGeom prst="roundRect">
            <a:avLst>
              <a:gd name="adj" fmla="val 4711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283" y="1354476"/>
            <a:ext cx="3908717" cy="44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1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ALITE/XSIMULATION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371600"/>
            <a:ext cx="4512901" cy="512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ATG</a:t>
            </a:r>
            <a:r>
              <a:rPr lang="en-US" i="1" dirty="0"/>
              <a:t>  </a:t>
            </a:r>
            <a:r>
              <a:rPr lang="en-US" i="1" dirty="0" smtClean="0"/>
              <a:t>in-house</a:t>
            </a:r>
            <a:r>
              <a:rPr lang="en-US" dirty="0" smtClean="0"/>
              <a:t> </a:t>
            </a:r>
            <a:r>
              <a:rPr lang="en-US" dirty="0" err="1"/>
              <a:t>MASim</a:t>
            </a:r>
            <a:r>
              <a:rPr lang="en-US" dirty="0"/>
              <a:t>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house built ATG infrastructures that are in part meeting the listed requirements:</a:t>
            </a:r>
          </a:p>
          <a:p>
            <a:pPr lvl="1">
              <a:buClr>
                <a:schemeClr val="tx1"/>
              </a:buClr>
            </a:pPr>
            <a:r>
              <a:rPr lang="en-US" u="sng" dirty="0">
                <a:solidFill>
                  <a:srgbClr val="FF6347"/>
                </a:solidFill>
                <a:latin typeface="Gill Sans"/>
                <a:cs typeface="Gill Sans"/>
              </a:rPr>
              <a:t>ALITE SIMULATION</a:t>
            </a:r>
            <a:r>
              <a:rPr lang="en-US" dirty="0"/>
              <a:t>: The simulation engine, is the central </a:t>
            </a:r>
            <a:br>
              <a:rPr lang="en-US" dirty="0"/>
            </a:br>
            <a:r>
              <a:rPr lang="en-US" dirty="0"/>
              <a:t>component of any ALITE multi-agent system. 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provides full control of non-determinism in the system 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individual probability distributions of events in the system can be set</a:t>
            </a:r>
            <a:endParaRPr lang="en-US" sz="1900" dirty="0" smtClean="0">
              <a:latin typeface="Gill Sans Light"/>
              <a:cs typeface="Gill Sans Light"/>
            </a:endParaRP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superb for tests and experiments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lower </a:t>
            </a:r>
            <a:r>
              <a:rPr lang="en-US" sz="1900" dirty="0"/>
              <a:t>software development rump-up </a:t>
            </a:r>
            <a:r>
              <a:rPr lang="en-US" sz="1900" dirty="0" smtClean="0"/>
              <a:t>time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/>
              <a:t>special tailored for high scalability (due to </a:t>
            </a:r>
            <a:r>
              <a:rPr lang="en-US" sz="1900" dirty="0" smtClean="0"/>
              <a:t>low-overhead code design)</a:t>
            </a:r>
          </a:p>
          <a:p>
            <a:pPr lvl="2">
              <a:buClr>
                <a:srgbClr val="800000"/>
              </a:buClr>
              <a:buFont typeface="Lucida Grande"/>
              <a:buChar char="-"/>
            </a:pPr>
            <a:r>
              <a:rPr lang="en-US" sz="1900" dirty="0" smtClean="0"/>
              <a:t>does not support hardware migration and partial/hybrid simulation</a:t>
            </a:r>
          </a:p>
          <a:p>
            <a:pPr marL="914400" lvl="2" indent="0">
              <a:buClr>
                <a:srgbClr val="800000"/>
              </a:buClr>
              <a:buNone/>
            </a:pP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5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ATG</a:t>
            </a:r>
            <a:r>
              <a:rPr lang="en-US" i="1" dirty="0"/>
              <a:t>  </a:t>
            </a:r>
            <a:r>
              <a:rPr lang="en-US" i="1" dirty="0" smtClean="0"/>
              <a:t>in-house</a:t>
            </a:r>
            <a:r>
              <a:rPr lang="en-US" dirty="0" smtClean="0"/>
              <a:t> </a:t>
            </a:r>
            <a:r>
              <a:rPr lang="en-US" dirty="0" err="1"/>
              <a:t>MASim</a:t>
            </a:r>
            <a:r>
              <a:rPr lang="en-US" dirty="0"/>
              <a:t>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house built ATG infrastructures that are in part meeting the listed requirements:</a:t>
            </a:r>
          </a:p>
          <a:p>
            <a:pPr lvl="1">
              <a:buClr>
                <a:schemeClr val="tx1"/>
              </a:buClr>
            </a:pPr>
            <a:r>
              <a:rPr lang="en-US" u="sng" dirty="0">
                <a:solidFill>
                  <a:srgbClr val="FF6347"/>
                </a:solidFill>
                <a:latin typeface="Gill Sans"/>
                <a:cs typeface="Gill Sans"/>
              </a:rPr>
              <a:t>ALITE SIMULATION</a:t>
            </a:r>
            <a:r>
              <a:rPr lang="en-US" dirty="0"/>
              <a:t>: The simulation engine, is the central </a:t>
            </a:r>
            <a:br>
              <a:rPr lang="en-US" dirty="0"/>
            </a:br>
            <a:r>
              <a:rPr lang="en-US" dirty="0"/>
              <a:t>component of any ALITE multi-agent system. 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provides full control of non-determinism in the system 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individual probability distributions of events in the system can be set</a:t>
            </a:r>
            <a:endParaRPr lang="en-US" sz="1900" dirty="0" smtClean="0">
              <a:latin typeface="Gill Sans Light"/>
              <a:cs typeface="Gill Sans Light"/>
            </a:endParaRP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superb for tests and experiments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 smtClean="0"/>
              <a:t>lower </a:t>
            </a:r>
            <a:r>
              <a:rPr lang="en-US" sz="1900" dirty="0"/>
              <a:t>software development rump-up </a:t>
            </a:r>
            <a:r>
              <a:rPr lang="en-US" sz="1900" dirty="0" smtClean="0"/>
              <a:t>time</a:t>
            </a:r>
          </a:p>
          <a:p>
            <a:pPr lvl="2">
              <a:buClr>
                <a:schemeClr val="accent1"/>
              </a:buClr>
              <a:buFont typeface="Lucida Grande"/>
              <a:buChar char="+"/>
            </a:pPr>
            <a:r>
              <a:rPr lang="en-US" sz="1900" dirty="0"/>
              <a:t>special tailored for high scalability (due to </a:t>
            </a:r>
            <a:r>
              <a:rPr lang="en-US" sz="1900" dirty="0" smtClean="0"/>
              <a:t>low-overhead code design)</a:t>
            </a:r>
          </a:p>
          <a:p>
            <a:pPr lvl="2">
              <a:buClr>
                <a:srgbClr val="800000"/>
              </a:buClr>
              <a:buFont typeface="Lucida Grande"/>
              <a:buChar char="-"/>
            </a:pPr>
            <a:r>
              <a:rPr lang="en-US" sz="1900" dirty="0" smtClean="0"/>
              <a:t>does not support hardware migration and partial/hybrid simulation</a:t>
            </a:r>
          </a:p>
          <a:p>
            <a:pPr lvl="2">
              <a:buClr>
                <a:srgbClr val="800000"/>
              </a:buClr>
              <a:buNone/>
            </a:pPr>
            <a:endParaRPr lang="en-US" dirty="0" smtClean="0"/>
          </a:p>
          <a:p>
            <a:pPr marL="288925" lvl="2" indent="50800">
              <a:buClr>
                <a:srgbClr val="800000"/>
              </a:buClr>
              <a:buNone/>
            </a:pPr>
            <a:r>
              <a:rPr lang="en-US" i="1" u="sng" dirty="0" smtClean="0"/>
              <a:t>used within the projects</a:t>
            </a:r>
            <a:r>
              <a:rPr lang="en-US" dirty="0" smtClean="0"/>
              <a:t> funded by US ARMY CERDEC, ONR and IBM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52758"/>
            <a:ext cx="27432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952758"/>
            <a:ext cx="2743200" cy="2011680"/>
          </a:xfrm>
          <a:prstGeom prst="rect">
            <a:avLst/>
          </a:prstGeom>
        </p:spPr>
      </p:pic>
      <p:pic>
        <p:nvPicPr>
          <p:cNvPr id="7" name="Picture 3"/>
          <p:cNvPicPr>
            <a:picLocks noChangeArrowheads="1"/>
          </p:cNvPicPr>
          <p:nvPr/>
        </p:nvPicPr>
        <p:blipFill rotWithShape="1">
          <a:blip r:embed="rId5"/>
          <a:srcRect l="85" t="11066" r="22951" b="86"/>
          <a:stretch/>
        </p:blipFill>
        <p:spPr bwMode="auto">
          <a:xfrm>
            <a:off x="6096003" y="2964680"/>
            <a:ext cx="2743200" cy="201168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Studies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8533" y="5105400"/>
            <a:ext cx="8520670" cy="115774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UAV/ATM				maritime piracy		     urban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6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524000" y="1524000"/>
            <a:ext cx="5856989" cy="198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1" y="4359335"/>
            <a:ext cx="2031999" cy="1523999"/>
          </a:xfrm>
          <a:prstGeom prst="rect">
            <a:avLst/>
          </a:prstGeom>
        </p:spPr>
      </p:pic>
      <p:pic>
        <p:nvPicPr>
          <p:cNvPr id="8" name="Picture 5" descr="C:\Users\michal\slid\procerus_08_01_2010\procerus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590" y="4359336"/>
            <a:ext cx="2285610" cy="152399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835672" y="4357975"/>
            <a:ext cx="2098528" cy="1523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7652" y="4359336"/>
            <a:ext cx="1950148" cy="152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92" y="-76200"/>
            <a:ext cx="3276600" cy="11083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US" sz="2000" dirty="0" smtClean="0"/>
              <a:t>Free-flight planning and re-planning of collision free trajectory for multiple aerial autonomous systems:  </a:t>
            </a:r>
            <a:r>
              <a:rPr lang="en-US" sz="2000" u="sng" dirty="0" smtClean="0">
                <a:latin typeface="Gill Sans Light"/>
                <a:cs typeface="Gill Sans Light"/>
              </a:rPr>
              <a:t>planning/control + demo  </a:t>
            </a:r>
            <a:endParaRPr lang="en-US" sz="2000" u="sng" dirty="0">
              <a:latin typeface="Gill Sans Light"/>
              <a:cs typeface="Gill Sans Light"/>
            </a:endParaRPr>
          </a:p>
          <a:p>
            <a:r>
              <a:rPr lang="en-US" sz="2000" dirty="0" smtClean="0"/>
              <a:t>deployment exercise with the </a:t>
            </a:r>
            <a:r>
              <a:rPr lang="en-US" sz="2000" i="1" dirty="0" smtClean="0"/>
              <a:t>technological</a:t>
            </a:r>
            <a:r>
              <a:rPr lang="en-US" sz="2100" i="1" dirty="0" smtClean="0"/>
              <a:t> </a:t>
            </a:r>
            <a:r>
              <a:rPr lang="en-US" sz="2000" dirty="0" smtClean="0"/>
              <a:t>objective to:</a:t>
            </a:r>
            <a:endParaRPr lang="en-US" sz="2000" dirty="0"/>
          </a:p>
          <a:p>
            <a:pPr marL="857250" lvl="1" indent="-457200">
              <a:defRPr/>
            </a:pPr>
            <a:r>
              <a:rPr lang="en-US" sz="2000" dirty="0" smtClean="0"/>
              <a:t>fly </a:t>
            </a:r>
            <a:r>
              <a:rPr lang="en-US" sz="2000" dirty="0"/>
              <a:t>higher number of aircrafts in restricted airspace</a:t>
            </a:r>
          </a:p>
          <a:p>
            <a:pPr marL="857250" lvl="1" indent="-457200">
              <a:defRPr/>
            </a:pPr>
            <a:r>
              <a:rPr lang="en-US" sz="2000" dirty="0"/>
              <a:t>decrease cognitive load and the need for direct human involvement</a:t>
            </a:r>
          </a:p>
          <a:p>
            <a:pPr marL="857250" lvl="1" indent="-457200">
              <a:defRPr/>
            </a:pPr>
            <a:r>
              <a:rPr lang="en-US" sz="2000" dirty="0"/>
              <a:t>allow combination of cooperative and non-cooperative </a:t>
            </a:r>
            <a:r>
              <a:rPr lang="en-US" sz="2000" dirty="0" err="1"/>
              <a:t>deconfliction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the </a:t>
            </a:r>
            <a:r>
              <a:rPr lang="en-US" sz="2000" i="1" dirty="0"/>
              <a:t>research </a:t>
            </a:r>
            <a:r>
              <a:rPr lang="en-US" sz="2000" i="1" dirty="0" smtClean="0"/>
              <a:t>objective </a:t>
            </a:r>
            <a:r>
              <a:rPr lang="en-US" sz="2000" dirty="0" smtClean="0"/>
              <a:t>was </a:t>
            </a:r>
            <a:r>
              <a:rPr lang="en-US" sz="2000" dirty="0"/>
              <a:t>to investigate </a:t>
            </a:r>
            <a:r>
              <a:rPr lang="en-US" sz="2000" dirty="0" smtClean="0"/>
              <a:t>theoretically </a:t>
            </a:r>
            <a:r>
              <a:rPr lang="en-US" sz="2000" dirty="0"/>
              <a:t>and empirically:</a:t>
            </a:r>
          </a:p>
          <a:p>
            <a:pPr lvl="1">
              <a:defRPr/>
            </a:pPr>
            <a:r>
              <a:rPr lang="en-US" sz="2000" dirty="0"/>
              <a:t>efficiency of free-flight concept</a:t>
            </a:r>
          </a:p>
          <a:p>
            <a:pPr lvl="1">
              <a:defRPr/>
            </a:pPr>
            <a:r>
              <a:rPr lang="en-US" sz="2000" dirty="0"/>
              <a:t>robustness of free-flight concept</a:t>
            </a:r>
          </a:p>
          <a:p>
            <a:pPr lvl="1">
              <a:defRPr/>
            </a:pPr>
            <a:r>
              <a:rPr lang="en-US" sz="2000" dirty="0"/>
              <a:t>scalability of free-flight concept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522" y="5835608"/>
            <a:ext cx="990600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6172200"/>
            <a:ext cx="2336800" cy="3601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6178713"/>
            <a:ext cx="1219200" cy="366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981" y="5791200"/>
            <a:ext cx="1054219" cy="1032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5791200"/>
            <a:ext cx="1066800" cy="10668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57158" y="-36000"/>
            <a:ext cx="89297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F81BD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US" dirty="0" smtClean="0">
                <a:solidFill>
                  <a:srgbClr val="4F94CD"/>
                </a:solidFill>
              </a:rPr>
              <a:t>						</a:t>
            </a:r>
            <a:r>
              <a:rPr lang="en-US" sz="3900" dirty="0" smtClean="0">
                <a:solidFill>
                  <a:srgbClr val="4F94CD"/>
                </a:solidFill>
              </a:rPr>
              <a:t>Free</a:t>
            </a:r>
            <a:r>
              <a:rPr lang="en-US" sz="3900" dirty="0">
                <a:solidFill>
                  <a:srgbClr val="4F94CD"/>
                </a:solidFill>
              </a:rPr>
              <a:t>-flight UAV </a:t>
            </a:r>
            <a:r>
              <a:rPr lang="en-US" sz="3900" dirty="0" smtClean="0">
                <a:solidFill>
                  <a:srgbClr val="4F94CD"/>
                </a:solidFill>
              </a:rPr>
              <a:t>traffic control</a:t>
            </a:r>
            <a:endParaRPr lang="en-US" sz="3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5889216"/>
            <a:ext cx="1047815" cy="89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Multi-agent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791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chemeClr val="accent6"/>
                </a:solidFill>
                <a:latin typeface="Gill Sans Light"/>
                <a:cs typeface="Gill Sans Light"/>
              </a:rPr>
              <a:t>Multi-agent application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smtClean="0"/>
              <a:t>is a software </a:t>
            </a:r>
            <a:r>
              <a:rPr lang="en-US" dirty="0"/>
              <a:t>system, functionality </a:t>
            </a:r>
            <a:r>
              <a:rPr lang="en-US" dirty="0" smtClean="0"/>
              <a:t>of </a:t>
            </a:r>
            <a:r>
              <a:rPr lang="en-US" dirty="0"/>
              <a:t>which is given by interaction among autonomous software/hardware/human </a:t>
            </a:r>
            <a:r>
              <a:rPr lang="en-US" dirty="0" smtClean="0"/>
              <a:t>components.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But also a monolithic software application that is autonomously operating within a community of autonomously acting software applications, hardware systems or human individuals.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 smtClean="0"/>
              <a:t>Currently</a:t>
            </a:r>
            <a:r>
              <a:rPr lang="en-US" dirty="0"/>
              <a:t>, </a:t>
            </a:r>
            <a:r>
              <a:rPr lang="en-US" i="1" dirty="0" smtClean="0">
                <a:solidFill>
                  <a:srgbClr val="E46C0A"/>
                </a:solidFill>
                <a:latin typeface="Gill Sans Light"/>
                <a:cs typeface="Gill Sans Light"/>
              </a:rPr>
              <a:t>multi-agent </a:t>
            </a:r>
            <a:r>
              <a:rPr lang="en-US" i="1" dirty="0">
                <a:solidFill>
                  <a:srgbClr val="E46C0A"/>
                </a:solidFill>
                <a:latin typeface="Gill Sans Light"/>
                <a:cs typeface="Gill Sans Light"/>
              </a:rPr>
              <a:t>simulation </a:t>
            </a:r>
            <a:r>
              <a:rPr lang="en-US" dirty="0" smtClean="0"/>
              <a:t>– multi-agent software system simulating a behavior of other multi-agent system (SW, HW, human), is </a:t>
            </a:r>
            <a:r>
              <a:rPr lang="en-US" dirty="0"/>
              <a:t>used </a:t>
            </a:r>
            <a:r>
              <a:rPr lang="en-US" dirty="0" smtClean="0"/>
              <a:t>either:</a:t>
            </a:r>
          </a:p>
          <a:p>
            <a:pPr lvl="1">
              <a:spcAft>
                <a:spcPts val="500"/>
              </a:spcAft>
            </a:pPr>
            <a:r>
              <a:rPr lang="en-US" dirty="0" smtClean="0"/>
              <a:t>for </a:t>
            </a:r>
            <a:r>
              <a:rPr lang="en-US" dirty="0"/>
              <a:t>studying properties of real </a:t>
            </a:r>
            <a:r>
              <a:rPr lang="en-US" dirty="0" err="1"/>
              <a:t>multiagent</a:t>
            </a:r>
            <a:r>
              <a:rPr lang="en-US" dirty="0"/>
              <a:t> systems that can be hardly observed (such as crowd behavior in emergency situation, cancer cells reproduction modeling or ...) or </a:t>
            </a:r>
            <a:endParaRPr lang="en-US" dirty="0" smtClean="0"/>
          </a:p>
          <a:p>
            <a:pPr lvl="1">
              <a:spcAft>
                <a:spcPts val="1800"/>
              </a:spcAft>
            </a:pPr>
            <a:r>
              <a:rPr lang="en-US" dirty="0" smtClean="0"/>
              <a:t>for </a:t>
            </a:r>
            <a:r>
              <a:rPr lang="en-US" dirty="0"/>
              <a:t>testing various </a:t>
            </a:r>
            <a:r>
              <a:rPr lang="en-US" dirty="0" err="1"/>
              <a:t>multiagent</a:t>
            </a:r>
            <a:r>
              <a:rPr lang="en-US" dirty="0"/>
              <a:t> application before they are used in physical systems (such as various robotics and autonomous systems applications, methods for urban traffic control or testing various security applications).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488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US" sz="2100" dirty="0" smtClean="0"/>
              <a:t>Free-flight planning and re-planning of collision free trajectory for multiple aerial autonomous systems:  </a:t>
            </a:r>
            <a:r>
              <a:rPr lang="en-US" sz="2100" u="sng" dirty="0" smtClean="0">
                <a:latin typeface="Gill Sans Light"/>
                <a:cs typeface="Gill Sans Light"/>
              </a:rPr>
              <a:t>planning/control + demo  </a:t>
            </a:r>
          </a:p>
          <a:p>
            <a:r>
              <a:rPr lang="en-US" sz="2100" dirty="0" smtClean="0"/>
              <a:t>Technical approach:</a:t>
            </a:r>
          </a:p>
          <a:p>
            <a:pPr lvl="1"/>
            <a:r>
              <a:rPr lang="en-US" sz="2100" u="sng" dirty="0" smtClean="0"/>
              <a:t>Scalable multi-agent simulation</a:t>
            </a:r>
            <a:r>
              <a:rPr lang="en-US" sz="2100" dirty="0" smtClean="0"/>
              <a:t> of a high number of the deliberative, computational entities.</a:t>
            </a:r>
          </a:p>
          <a:p>
            <a:pPr lvl="1"/>
            <a:r>
              <a:rPr lang="en-US" sz="2100" u="sng" dirty="0" smtClean="0"/>
              <a:t>Negotiation-based decentralized coordination</a:t>
            </a:r>
            <a:r>
              <a:rPr lang="en-US" sz="2100" dirty="0" smtClean="0"/>
              <a:t> - computational capability to transform the set of time specific waypoints into a smooth trajectory</a:t>
            </a:r>
          </a:p>
          <a:p>
            <a:pPr lvl="1"/>
            <a:r>
              <a:rPr lang="en-US" sz="2100" dirty="0" smtClean="0"/>
              <a:t>Efficient and fast </a:t>
            </a:r>
            <a:r>
              <a:rPr lang="en-US" sz="2100" u="sng" dirty="0" smtClean="0"/>
              <a:t>planning algorithms</a:t>
            </a:r>
            <a:r>
              <a:rPr lang="en-US" sz="2100" dirty="0" smtClean="0"/>
              <a:t> - computational capability to transform the set of time specific waypoints into a smooth trajectory</a:t>
            </a:r>
          </a:p>
          <a:p>
            <a:pPr lvl="2">
              <a:buFont typeface="Lucida Grande"/>
              <a:buChar char="»"/>
            </a:pPr>
            <a:r>
              <a:rPr lang="en-US" sz="1900" dirty="0" smtClean="0">
                <a:latin typeface="Gill Sans Light"/>
                <a:cs typeface="Gill Sans Light"/>
              </a:rPr>
              <a:t>Accelerated A* planners</a:t>
            </a:r>
          </a:p>
          <a:p>
            <a:pPr lvl="2">
              <a:buFont typeface="Lucida Grande"/>
              <a:buChar char="»"/>
            </a:pPr>
            <a:r>
              <a:rPr lang="en-US" sz="1900" dirty="0" smtClean="0">
                <a:latin typeface="Gill Sans Light"/>
                <a:cs typeface="Gill Sans Light"/>
              </a:rPr>
              <a:t>Distributed planning linked with </a:t>
            </a:r>
            <a:r>
              <a:rPr lang="en-US" sz="1900" dirty="0" err="1" smtClean="0">
                <a:latin typeface="Gill Sans Light"/>
                <a:cs typeface="Gill Sans Light"/>
              </a:rPr>
              <a:t>deconfliction</a:t>
            </a:r>
            <a:r>
              <a:rPr lang="en-US" sz="1900" dirty="0" smtClean="0">
                <a:latin typeface="Gill Sans Light"/>
                <a:cs typeface="Gill Sans Light"/>
              </a:rPr>
              <a:t> capability</a:t>
            </a:r>
            <a:endParaRPr lang="en-US" sz="1900" dirty="0">
              <a:latin typeface="Gill Sans Light"/>
              <a:cs typeface="Gill Sans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522" y="5835608"/>
            <a:ext cx="990600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6172200"/>
            <a:ext cx="2336800" cy="3601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6178713"/>
            <a:ext cx="1219200" cy="366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981" y="5791200"/>
            <a:ext cx="1054219" cy="1032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791200"/>
            <a:ext cx="106680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292" y="-76200"/>
            <a:ext cx="3276600" cy="1108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5889216"/>
            <a:ext cx="1047815" cy="89258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57158" y="-36000"/>
            <a:ext cx="89297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F81BD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US" dirty="0" smtClean="0">
                <a:solidFill>
                  <a:srgbClr val="4F94CD"/>
                </a:solidFill>
              </a:rPr>
              <a:t>						</a:t>
            </a:r>
            <a:r>
              <a:rPr lang="en-US" sz="3900" dirty="0" smtClean="0">
                <a:solidFill>
                  <a:srgbClr val="4F94CD"/>
                </a:solidFill>
              </a:rPr>
              <a:t>Free</a:t>
            </a:r>
            <a:r>
              <a:rPr lang="en-US" sz="3900" dirty="0">
                <a:solidFill>
                  <a:srgbClr val="4F94CD"/>
                </a:solidFill>
              </a:rPr>
              <a:t>-flight UAV </a:t>
            </a:r>
            <a:r>
              <a:rPr lang="en-US" sz="3900" dirty="0" smtClean="0">
                <a:solidFill>
                  <a:srgbClr val="4F94CD"/>
                </a:solidFill>
              </a:rPr>
              <a:t>traffic control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33186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Accelerated A* (AA*) Algorithm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/>
              <a:t>State-of-the-art </a:t>
            </a:r>
            <a:r>
              <a:rPr lang="en-US" dirty="0"/>
              <a:t>(briefly)</a:t>
            </a:r>
            <a:r>
              <a:rPr lang="en-US" dirty="0" smtClean="0"/>
              <a:t>:</a:t>
            </a:r>
          </a:p>
          <a:p>
            <a:pPr lvl="1"/>
            <a:r>
              <a:rPr lang="en-US" u="sng" dirty="0"/>
              <a:t>Fast</a:t>
            </a:r>
            <a:r>
              <a:rPr lang="en-US" dirty="0"/>
              <a:t>: Rapid Random Trees (RRT), Random Walk Planners (RWP) and Randomized Potential Fields (RPF)</a:t>
            </a:r>
          </a:p>
          <a:p>
            <a:pPr lvl="1"/>
            <a:r>
              <a:rPr lang="en-US" u="sng" dirty="0" smtClean="0"/>
              <a:t>Optimal</a:t>
            </a:r>
            <a:r>
              <a:rPr lang="en-US" dirty="0"/>
              <a:t>:  Vector fields and potential fields</a:t>
            </a:r>
          </a:p>
          <a:p>
            <a:r>
              <a:rPr lang="en-US" dirty="0" smtClean="0"/>
              <a:t>AA* provides sub-optimal trajectory with given distance to optimum</a:t>
            </a:r>
          </a:p>
          <a:p>
            <a:r>
              <a:rPr lang="en-US" dirty="0" smtClean="0"/>
              <a:t>More than </a:t>
            </a:r>
            <a:r>
              <a:rPr lang="en-US" i="1" dirty="0" smtClean="0"/>
              <a:t>1000 times faster </a:t>
            </a:r>
            <a:r>
              <a:rPr lang="en-US" dirty="0" smtClean="0"/>
              <a:t>than A* algorithm</a:t>
            </a:r>
          </a:p>
          <a:p>
            <a:r>
              <a:rPr lang="en-US" i="1" dirty="0" smtClean="0"/>
              <a:t>AA* concept:</a:t>
            </a:r>
          </a:p>
          <a:p>
            <a:pPr lvl="1"/>
            <a:r>
              <a:rPr lang="en-US" dirty="0" smtClean="0">
                <a:latin typeface="Gill Sans"/>
                <a:cs typeface="Gill Sans"/>
              </a:rPr>
              <a:t>adaptive sampling </a:t>
            </a:r>
            <a:r>
              <a:rPr lang="en-US" dirty="0" smtClean="0"/>
              <a:t>(q = p, 2*p, 4*p, 8*p, 16*p, 32*p, 64*p, …)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Gill Sans Light"/>
                <a:cs typeface="Gill Sans Light"/>
              </a:rPr>
              <a:t>rare sampling density in open spaces / higher density closer to obstacles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Gill Sans Light"/>
                <a:cs typeface="Gill Sans Light"/>
              </a:rPr>
              <a:t>removes trade-off between speed and search precision</a:t>
            </a:r>
          </a:p>
          <a:p>
            <a:pPr lvl="1"/>
            <a:r>
              <a:rPr lang="en-US" dirty="0" smtClean="0">
                <a:latin typeface="Gill Sans"/>
                <a:cs typeface="Gill Sans"/>
              </a:rPr>
              <a:t>progressive path smoothing </a:t>
            </a:r>
            <a:r>
              <a:rPr lang="en-US" dirty="0" smtClean="0"/>
              <a:t>– every generated path is smoothed</a:t>
            </a:r>
          </a:p>
          <a:p>
            <a:pPr lvl="1"/>
            <a:r>
              <a:rPr lang="en-US" dirty="0" smtClean="0">
                <a:latin typeface="Gill Sans"/>
                <a:cs typeface="Gill Sans"/>
              </a:rPr>
              <a:t>similarity checks </a:t>
            </a:r>
            <a:r>
              <a:rPr lang="en-US" dirty="0" smtClean="0"/>
              <a:t>– used for OPEN and CLOSED operations</a:t>
            </a:r>
          </a:p>
          <a:p>
            <a:pPr lvl="1"/>
            <a:r>
              <a:rPr lang="en-US" dirty="0" smtClean="0">
                <a:latin typeface="Gill Sans"/>
                <a:cs typeface="Gill Sans"/>
              </a:rPr>
              <a:t>heuristic function – </a:t>
            </a:r>
            <a:r>
              <a:rPr lang="en-US" dirty="0" smtClean="0"/>
              <a:t>based on </a:t>
            </a:r>
            <a:r>
              <a:rPr lang="en-US" dirty="0" err="1" smtClean="0"/>
              <a:t>Dubin</a:t>
            </a:r>
            <a:r>
              <a:rPr lang="en-US" dirty="0" smtClean="0"/>
              <a:t> car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81F7B-5FAB-492D-885D-36F65D9236A6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44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gentfly_operator.avi">
            <a:hlinkClick r:id="" action="ppaction://media"/>
          </p:cNvPr>
          <p:cNvPicPr>
            <a:picLocks noGrp="1"/>
          </p:cNvPicPr>
          <p:nvPr>
            <p:ph idx="4294967295"/>
            <a:videoFile r:link="rId1"/>
            <p:extLst/>
          </p:nvPr>
        </p:nvPicPr>
        <p:blipFill>
          <a:blip r:embed="rId4"/>
          <a:stretch>
            <a:fillRect/>
          </a:stretch>
        </p:blipFill>
        <p:spPr>
          <a:xfrm>
            <a:off x="914400" y="685800"/>
            <a:ext cx="7315200" cy="5486400"/>
          </a:xfr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0" y="6172200"/>
            <a:ext cx="91440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200" dirty="0" err="1" smtClean="0">
                <a:latin typeface="Gill Sans"/>
                <a:cs typeface="Gill Sans"/>
              </a:rPr>
              <a:t>AgentFly</a:t>
            </a:r>
            <a:r>
              <a:rPr lang="en-US" sz="2200" dirty="0" smtClean="0">
                <a:latin typeface="Gill Sans Light"/>
                <a:cs typeface="Gill Sans Light"/>
              </a:rPr>
              <a:t> </a:t>
            </a:r>
            <a:r>
              <a:rPr lang="en-US" sz="2200" dirty="0" smtClean="0">
                <a:latin typeface="Gill Sans"/>
                <a:cs typeface="Gill Sans"/>
              </a:rPr>
              <a:t>trajectory</a:t>
            </a:r>
            <a:r>
              <a:rPr lang="en-US" sz="2200" dirty="0" smtClean="0">
                <a:latin typeface="Gill Sans Light"/>
                <a:cs typeface="Gill Sans Light"/>
              </a:rPr>
              <a:t> </a:t>
            </a:r>
            <a:r>
              <a:rPr lang="en-US" sz="2200" dirty="0" smtClean="0">
                <a:latin typeface="Gill Sans"/>
                <a:cs typeface="Gill Sans"/>
              </a:rPr>
              <a:t>planning, </a:t>
            </a:r>
            <a:r>
              <a:rPr lang="en-US" sz="2200" dirty="0" smtClean="0">
                <a:latin typeface="Gill Sans"/>
                <a:cs typeface="Gill Sans"/>
                <a:hlinkClick r:id="rId5"/>
              </a:rPr>
              <a:t>video</a:t>
            </a:r>
            <a:endParaRPr lang="en-US" sz="2200" dirty="0" smtClean="0">
              <a:latin typeface="Gill Sans"/>
              <a:cs typeface="Gill San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0" y="1828800"/>
            <a:ext cx="8915400" cy="3733800"/>
            <a:chOff x="76200" y="1828800"/>
            <a:chExt cx="8915400" cy="3733800"/>
          </a:xfrm>
        </p:grpSpPr>
        <p:sp>
          <p:nvSpPr>
            <p:cNvPr id="6" name="Rounded Rectangle 5"/>
            <p:cNvSpPr/>
            <p:nvPr/>
          </p:nvSpPr>
          <p:spPr>
            <a:xfrm>
              <a:off x="76200" y="1828800"/>
              <a:ext cx="8915400" cy="3733800"/>
            </a:xfrm>
            <a:prstGeom prst="roundRect">
              <a:avLst>
                <a:gd name="adj" fmla="val 4711"/>
              </a:avLst>
            </a:prstGeom>
            <a:solidFill>
              <a:srgbClr val="FFFFFF">
                <a:alpha val="80000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800" y="2057400"/>
              <a:ext cx="8559800" cy="3211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498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Planning in AgentFly</a:t>
            </a:r>
            <a:endParaRPr lang="en-US" dirty="0"/>
          </a:p>
        </p:txBody>
      </p:sp>
      <p:pic>
        <p:nvPicPr>
          <p:cNvPr id="4" name="Content Placeholder 3" descr="planning-with-bubble.pdf"/>
          <p:cNvPicPr>
            <a:picLocks noGrp="1" noChangeAspect="1"/>
          </p:cNvPicPr>
          <p:nvPr>
            <p:ph idx="1"/>
          </p:nvPr>
        </p:nvPicPr>
        <p:blipFill>
          <a:blip r:embed="rId3"/>
          <a:srcRect l="-6250" r="-6250"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114712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Deconfliction</a:t>
            </a:r>
            <a:r>
              <a:rPr lang="en-US" dirty="0" smtClean="0"/>
              <a:t> in </a:t>
            </a:r>
            <a:r>
              <a:rPr lang="en-US" dirty="0" err="1" smtClean="0"/>
              <a:t>AgentFly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Cooperative </a:t>
            </a:r>
            <a:r>
              <a:rPr lang="en-US" dirty="0" err="1" smtClean="0"/>
              <a:t>deconfliction</a:t>
            </a:r>
            <a:endParaRPr lang="en-US" dirty="0" smtClean="0"/>
          </a:p>
          <a:p>
            <a:pPr lvl="1"/>
            <a:r>
              <a:rPr lang="en-US" u="sng" dirty="0" smtClean="0"/>
              <a:t>Rule-based collision avoidance</a:t>
            </a:r>
            <a:r>
              <a:rPr lang="en-US" dirty="0" smtClean="0"/>
              <a:t> (RBCA) – using existing FAA visual flight rules that performs avoidance </a:t>
            </a:r>
            <a:r>
              <a:rPr lang="en-US" dirty="0" err="1" smtClean="0"/>
              <a:t>manoeuver</a:t>
            </a:r>
            <a:r>
              <a:rPr lang="en-US" dirty="0" smtClean="0"/>
              <a:t> without interaction</a:t>
            </a:r>
          </a:p>
          <a:p>
            <a:pPr lvl="1"/>
            <a:r>
              <a:rPr lang="en-US" u="sng" dirty="0" smtClean="0"/>
              <a:t>Iterative peer-to-peer collision avoidance</a:t>
            </a:r>
            <a:r>
              <a:rPr lang="en-US" dirty="0" smtClean="0"/>
              <a:t> (IPPCA) – based on pair-wise negotiation between couples of assets for </a:t>
            </a:r>
            <a:r>
              <a:rPr lang="en-US" dirty="0" err="1" smtClean="0"/>
              <a:t>pareto</a:t>
            </a:r>
            <a:r>
              <a:rPr lang="en-US" dirty="0" smtClean="0"/>
              <a:t>-efficient </a:t>
            </a:r>
            <a:r>
              <a:rPr lang="en-US" dirty="0" err="1" smtClean="0"/>
              <a:t>manoeuver</a:t>
            </a:r>
            <a:endParaRPr lang="en-US" dirty="0" smtClean="0"/>
          </a:p>
          <a:p>
            <a:pPr lvl="1"/>
            <a:r>
              <a:rPr lang="en-US" u="sng" dirty="0" smtClean="0"/>
              <a:t>Multi-party collision avoidance</a:t>
            </a:r>
            <a:r>
              <a:rPr lang="en-US" dirty="0" smtClean="0"/>
              <a:t> (MPCA) – extension of IPPCA to any-size-group mutually </a:t>
            </a:r>
            <a:r>
              <a:rPr lang="en-US" dirty="0" err="1" smtClean="0"/>
              <a:t>nonconflicting</a:t>
            </a:r>
            <a:r>
              <a:rPr lang="en-US" dirty="0" smtClean="0"/>
              <a:t> assets</a:t>
            </a:r>
          </a:p>
          <a:p>
            <a:r>
              <a:rPr lang="en-US" dirty="0" err="1" smtClean="0"/>
              <a:t>Noncooperative</a:t>
            </a:r>
            <a:r>
              <a:rPr lang="en-US" dirty="0" smtClean="0"/>
              <a:t> </a:t>
            </a:r>
            <a:r>
              <a:rPr lang="en-US" dirty="0" err="1" smtClean="0"/>
              <a:t>deconfliction</a:t>
            </a:r>
            <a:endParaRPr lang="en-US" dirty="0" smtClean="0"/>
          </a:p>
          <a:p>
            <a:pPr lvl="1"/>
            <a:r>
              <a:rPr lang="en-US" dirty="0" smtClean="0"/>
              <a:t>Based on modeling unknown objects and prediction of their trajectory communication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80" y="5500702"/>
            <a:ext cx="6532392" cy="1500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62600" y="5257800"/>
            <a:ext cx="273964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1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-12212" y="6165729"/>
            <a:ext cx="91440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latin typeface="Gill Sans Light"/>
                <a:ea typeface="+mj-ea"/>
                <a:cs typeface="Gill Sans Light"/>
              </a:rPr>
              <a:t>				</a:t>
            </a:r>
            <a:r>
              <a:rPr lang="en-US" dirty="0" err="1" smtClean="0">
                <a:latin typeface="Gill Sans Light"/>
                <a:ea typeface="+mj-ea"/>
                <a:cs typeface="Gill Sans Light"/>
              </a:rPr>
              <a:t>superconflict</a:t>
            </a:r>
            <a:r>
              <a:rPr lang="en-US" dirty="0" smtClean="0">
                <a:latin typeface="Gill Sans Light"/>
                <a:ea typeface="+mj-ea"/>
                <a:cs typeface="Gill Sans Light"/>
              </a:rPr>
              <a:t> scenario – Iterative peer-to-peer </a:t>
            </a:r>
            <a:r>
              <a:rPr lang="en-US" dirty="0" err="1" smtClean="0">
                <a:latin typeface="Gill Sans Light"/>
                <a:ea typeface="+mj-ea"/>
                <a:cs typeface="Gill Sans Light"/>
              </a:rPr>
              <a:t>deconfliction</a:t>
            </a:r>
            <a:endParaRPr kumimoji="0" lang="en-US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Light"/>
              <a:ea typeface="+mj-ea"/>
              <a:cs typeface="Gill Sans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6324600"/>
            <a:ext cx="1295400" cy="4381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lca_with_history.avi">
            <a:hlinkClick r:id="" action="ppaction://media"/>
          </p:cNvPr>
          <p:cNvPicPr/>
          <p:nvPr>
            <a:videoFile r:link="rId1"/>
            <p:extLst/>
          </p:nvPr>
        </p:nvPicPr>
        <p:blipFill>
          <a:blip r:embed="rId3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2500298" y="6184411"/>
            <a:ext cx="6357982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Gill Sans Light"/>
                <a:ea typeface="+mj-ea"/>
                <a:cs typeface="Gill Sans Light"/>
              </a:rPr>
              <a:t>superconflict</a:t>
            </a:r>
            <a:r>
              <a:rPr lang="en-US" dirty="0" smtClean="0">
                <a:latin typeface="Gill Sans Light"/>
                <a:ea typeface="+mj-ea"/>
                <a:cs typeface="Gill Sans Light"/>
              </a:rPr>
              <a:t> – mixed multi-algorithm </a:t>
            </a:r>
            <a:r>
              <a:rPr lang="en-US" dirty="0" err="1" smtClean="0">
                <a:latin typeface="Gill Sans Light"/>
                <a:ea typeface="+mj-ea"/>
                <a:cs typeface="Gill Sans Light"/>
              </a:rPr>
              <a:t>deconfliction</a:t>
            </a:r>
            <a:r>
              <a:rPr lang="en-US" dirty="0" smtClean="0">
                <a:latin typeface="Gill Sans Light"/>
                <a:ea typeface="+mj-ea"/>
                <a:cs typeface="Gill Sans Light"/>
              </a:rPr>
              <a:t>, </a:t>
            </a:r>
            <a:r>
              <a:rPr lang="en-US" dirty="0" smtClean="0">
                <a:latin typeface="Gill Sans Light"/>
                <a:ea typeface="+mj-ea"/>
                <a:cs typeface="Gill Sans Light"/>
                <a:hlinkClick r:id="rId4"/>
              </a:rPr>
              <a:t>video</a:t>
            </a:r>
            <a:endParaRPr kumimoji="0" lang="en-US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Light"/>
              <a:ea typeface="+mj-ea"/>
              <a:cs typeface="Gill Sans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6324600"/>
            <a:ext cx="1295400" cy="438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Deconfliction</a:t>
            </a:r>
            <a:r>
              <a:rPr lang="en-US" dirty="0" smtClean="0"/>
              <a:t> -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873023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tests and experiments</a:t>
            </a:r>
            <a:endParaRPr lang="en-US" dirty="0"/>
          </a:p>
        </p:txBody>
      </p:sp>
      <p:pic>
        <p:nvPicPr>
          <p:cNvPr id="4" name="af_06_landing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/>
          </p:nvPr>
        </p:nvPicPr>
        <p:blipFill>
          <a:blip r:embed="rId5"/>
          <a:stretch>
            <a:fillRect/>
          </a:stretch>
        </p:blipFill>
        <p:spPr>
          <a:xfrm>
            <a:off x="4559105" y="1219200"/>
            <a:ext cx="4572000" cy="3429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0" y="-7123"/>
            <a:ext cx="1066800" cy="1097722"/>
          </a:xfrm>
          <a:prstGeom prst="rect">
            <a:avLst/>
          </a:prstGeom>
        </p:spPr>
      </p:pic>
      <p:pic>
        <p:nvPicPr>
          <p:cNvPr id="6" name="af_07_flows.avi">
            <a:hlinkClick r:id="" action="ppaction://media"/>
          </p:cNvPr>
          <p:cNvPicPr>
            <a:picLocks noChangeAspect="1"/>
          </p:cNvPicPr>
          <p:nvPr>
            <a:videoFile r:link="rId2"/>
            <p:extLst/>
          </p:nvPr>
        </p:nvPicPr>
        <p:blipFill>
          <a:blip r:embed="rId7"/>
          <a:stretch>
            <a:fillRect/>
          </a:stretch>
        </p:blipFill>
        <p:spPr>
          <a:xfrm>
            <a:off x="0" y="1219200"/>
            <a:ext cx="4572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t="41342"/>
          <a:stretch/>
        </p:blipFill>
        <p:spPr>
          <a:xfrm>
            <a:off x="-304800" y="4743322"/>
            <a:ext cx="5589051" cy="1980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18029" r="16617" b="59494"/>
          <a:stretch/>
        </p:blipFill>
        <p:spPr>
          <a:xfrm>
            <a:off x="5105400" y="5029200"/>
            <a:ext cx="4077679" cy="152642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56746" y="88213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9"/>
              </a:rPr>
              <a:t>video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286512" y="88213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10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2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 id="2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Dave\Documents.CVS\ATC-FAA\img\BasicArchitectureOver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1743075"/>
            <a:ext cx="8847666" cy="4191000"/>
          </a:xfrm>
          <a:prstGeom prst="rect">
            <a:avLst/>
          </a:prstGeom>
          <a:noFill/>
        </p:spPr>
      </p:pic>
      <p:pic>
        <p:nvPicPr>
          <p:cNvPr id="7170" name="Picture 2" descr="C:\Dave\Projects\j3d-models\entity\aircraft\boeing\default\boe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975941">
            <a:off x="937646" y="4519046"/>
            <a:ext cx="876734" cy="876734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67798"/>
                </a:solidFill>
              </a:rPr>
              <a:t>AGENTFLY Architecture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03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Multi-agent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79120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i="1" dirty="0" smtClean="0">
                <a:solidFill>
                  <a:schemeClr val="accent6"/>
                </a:solidFill>
                <a:latin typeface="Gill Sans Light"/>
                <a:cs typeface="Gill Sans Light"/>
              </a:rPr>
              <a:t>Multi-agent application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smtClean="0"/>
              <a:t>is a software </a:t>
            </a:r>
            <a:r>
              <a:rPr lang="en-US" dirty="0"/>
              <a:t>system, functionality </a:t>
            </a:r>
            <a:r>
              <a:rPr lang="en-US" dirty="0" smtClean="0"/>
              <a:t>of </a:t>
            </a:r>
            <a:r>
              <a:rPr lang="en-US" dirty="0"/>
              <a:t>which is given by interaction among autonomous software/hardware/human components. </a:t>
            </a:r>
            <a:r>
              <a:rPr lang="en-US" dirty="0" smtClean="0"/>
              <a:t>But also a </a:t>
            </a:r>
            <a:r>
              <a:rPr lang="en-US" dirty="0"/>
              <a:t>monolithic software application that is autonomously operating within a community of autonomously acting software applications, hardware systems or human individuals. </a:t>
            </a:r>
            <a:endParaRPr lang="en-US" dirty="0" smtClean="0"/>
          </a:p>
          <a:p>
            <a:pPr lvl="1">
              <a:spcAft>
                <a:spcPts val="1800"/>
              </a:spcAft>
            </a:pPr>
            <a:r>
              <a:rPr lang="en-US" dirty="0" smtClean="0"/>
              <a:t>there are several good examples of this to have happened e.g</a:t>
            </a:r>
            <a:r>
              <a:rPr lang="en-US" dirty="0"/>
              <a:t>. </a:t>
            </a:r>
            <a:r>
              <a:rPr lang="en-US" dirty="0" err="1"/>
              <a:t>LostWax</a:t>
            </a:r>
            <a:r>
              <a:rPr lang="en-US" dirty="0"/>
              <a:t> </a:t>
            </a:r>
            <a:r>
              <a:rPr lang="en-US" dirty="0" err="1"/>
              <a:t>Aeorogility</a:t>
            </a:r>
            <a:r>
              <a:rPr lang="en-US" dirty="0"/>
              <a:t>, </a:t>
            </a:r>
            <a:r>
              <a:rPr lang="en-US" dirty="0" err="1" smtClean="0"/>
              <a:t>Glacsweb</a:t>
            </a:r>
            <a:r>
              <a:rPr lang="en-US" dirty="0" smtClean="0"/>
              <a:t> (Glacier sensor network), FAMS (Federal Air Marshals Services), Rockwell </a:t>
            </a:r>
            <a:r>
              <a:rPr lang="en-US" dirty="0"/>
              <a:t>shipboard automation of a chilling system, London taxi </a:t>
            </a:r>
            <a:r>
              <a:rPr lang="en-US" dirty="0" smtClean="0"/>
              <a:t>scheduling</a:t>
            </a:r>
          </a:p>
        </p:txBody>
      </p:sp>
    </p:spTree>
    <p:extLst>
      <p:ext uri="{BB962C8B-B14F-4D97-AF65-F5344CB8AC3E}">
        <p14:creationId xmlns:p14="http://schemas.microsoft.com/office/powerpoint/2010/main" val="262105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721367"/>
            <a:ext cx="6364237" cy="4279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AgentFly</a:t>
            </a:r>
            <a:r>
              <a:rPr lang="en-US" dirty="0" smtClean="0"/>
              <a:t> &amp; </a:t>
            </a:r>
            <a:r>
              <a:rPr lang="en-US" dirty="0" err="1" smtClean="0"/>
              <a:t>MASim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-7123"/>
            <a:ext cx="1066800" cy="1097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154" t="4415" r="2351" b="4471"/>
          <a:stretch/>
        </p:blipFill>
        <p:spPr>
          <a:xfrm>
            <a:off x="528388" y="2817143"/>
            <a:ext cx="3662612" cy="210243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219700" y="1119277"/>
            <a:ext cx="1028700" cy="484047"/>
          </a:xfrm>
          <a:prstGeom prst="wedgeRoundRectCallout">
            <a:avLst>
              <a:gd name="adj1" fmla="val 51119"/>
              <a:gd name="adj2" fmla="val 9496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planning</a:t>
            </a:r>
            <a:endParaRPr lang="en-US" sz="1400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6444295" y="1119277"/>
            <a:ext cx="1186551" cy="484047"/>
          </a:xfrm>
          <a:prstGeom prst="wedgeRoundRectCallout">
            <a:avLst>
              <a:gd name="adj1" fmla="val -40435"/>
              <a:gd name="adj2" fmla="val 9496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deconfliction</a:t>
            </a:r>
            <a:endParaRPr lang="en-US" sz="14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3733800" y="6087500"/>
            <a:ext cx="1186551" cy="484047"/>
          </a:xfrm>
          <a:prstGeom prst="wedgeRoundRectCallout">
            <a:avLst>
              <a:gd name="adj1" fmla="val 111726"/>
              <a:gd name="adj2" fmla="val -14841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sensing</a:t>
            </a:r>
            <a:endParaRPr lang="en-US" sz="14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6635153" y="6114755"/>
            <a:ext cx="1186551" cy="484047"/>
          </a:xfrm>
          <a:prstGeom prst="wedgeRoundRectCallout">
            <a:avLst>
              <a:gd name="adj1" fmla="val -41724"/>
              <a:gd name="adj2" fmla="val -129449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geography</a:t>
            </a:r>
            <a:endParaRPr lang="en-US" sz="1400" dirty="0"/>
          </a:p>
        </p:txBody>
      </p:sp>
      <p:sp>
        <p:nvSpPr>
          <p:cNvPr id="17" name="Rounded Rectangular Callout 16"/>
          <p:cNvSpPr/>
          <p:nvPr/>
        </p:nvSpPr>
        <p:spPr>
          <a:xfrm>
            <a:off x="5029200" y="6096000"/>
            <a:ext cx="1450294" cy="484047"/>
          </a:xfrm>
          <a:prstGeom prst="wedgeRoundRectCallout">
            <a:avLst>
              <a:gd name="adj1" fmla="val 42910"/>
              <a:gd name="adj2" fmla="val -12312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civilian traffic</a:t>
            </a:r>
            <a:endParaRPr lang="en-US" sz="14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7942005" y="6114755"/>
            <a:ext cx="897195" cy="484047"/>
          </a:xfrm>
          <a:prstGeom prst="wedgeRoundRectCallout">
            <a:avLst>
              <a:gd name="adj1" fmla="val -110355"/>
              <a:gd name="adj2" fmla="val -15157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UAVS</a:t>
            </a:r>
            <a:endParaRPr lang="en-US" sz="1400" dirty="0"/>
          </a:p>
        </p:txBody>
      </p:sp>
      <p:sp>
        <p:nvSpPr>
          <p:cNvPr id="22" name="Zástupný symbol pro obsah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542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83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Accelerated A* (AA*) Algorithm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Highly efficient optimization-based search method</a:t>
            </a:r>
          </a:p>
          <a:p>
            <a:r>
              <a:rPr lang="en-US" dirty="0" smtClean="0"/>
              <a:t>Provides sub-optimal trajectory with guaranteed difference to the optimal one</a:t>
            </a:r>
          </a:p>
          <a:p>
            <a:r>
              <a:rPr lang="en-US" dirty="0" smtClean="0"/>
              <a:t>More than </a:t>
            </a:r>
            <a:r>
              <a:rPr lang="en-US" i="1" dirty="0" smtClean="0"/>
              <a:t>1000 times faster </a:t>
            </a:r>
            <a:r>
              <a:rPr lang="en-US" dirty="0" smtClean="0"/>
              <a:t>than A* algorithm</a:t>
            </a:r>
          </a:p>
          <a:p>
            <a:r>
              <a:rPr lang="en-US" i="1" dirty="0" smtClean="0"/>
              <a:t>AA* concept:</a:t>
            </a:r>
          </a:p>
          <a:p>
            <a:pPr lvl="1"/>
            <a:r>
              <a:rPr lang="en-US" dirty="0" smtClean="0">
                <a:latin typeface="Gill Sans"/>
                <a:cs typeface="Gill Sans"/>
              </a:rPr>
              <a:t>adaptive sampling </a:t>
            </a:r>
            <a:r>
              <a:rPr lang="en-US" dirty="0" smtClean="0"/>
              <a:t>(q = p, 2*p, 4*p, 8*p, 16*p, 32*p, 64*p, …)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Gill Sans Light"/>
                <a:cs typeface="Gill Sans Light"/>
              </a:rPr>
              <a:t>rare sampling density in open spaces / higher density closer to obstacles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Gill Sans Light"/>
                <a:cs typeface="Gill Sans Light"/>
              </a:rPr>
              <a:t>removes trade-off between speed and search precision</a:t>
            </a:r>
          </a:p>
          <a:p>
            <a:pPr lvl="1"/>
            <a:r>
              <a:rPr lang="en-US" dirty="0" smtClean="0">
                <a:latin typeface="Gill Sans"/>
                <a:cs typeface="Gill Sans"/>
              </a:rPr>
              <a:t>progressive path smoothing </a:t>
            </a:r>
            <a:r>
              <a:rPr lang="en-US" dirty="0" smtClean="0"/>
              <a:t>– every generated path is smoothed</a:t>
            </a:r>
          </a:p>
          <a:p>
            <a:pPr lvl="1"/>
            <a:r>
              <a:rPr lang="en-US" dirty="0" smtClean="0">
                <a:latin typeface="Gill Sans"/>
                <a:cs typeface="Gill Sans"/>
              </a:rPr>
              <a:t>similarity checks </a:t>
            </a:r>
            <a:r>
              <a:rPr lang="en-US" dirty="0" smtClean="0"/>
              <a:t>– used for OPEN and CLOSED operations</a:t>
            </a:r>
          </a:p>
          <a:p>
            <a:pPr lvl="1"/>
            <a:r>
              <a:rPr lang="en-US" dirty="0" smtClean="0">
                <a:latin typeface="Gill Sans"/>
                <a:cs typeface="Gill Sans"/>
              </a:rPr>
              <a:t>heuristic function – </a:t>
            </a:r>
            <a:r>
              <a:rPr lang="en-US" dirty="0" smtClean="0"/>
              <a:t>based on </a:t>
            </a:r>
            <a:r>
              <a:rPr lang="en-US" dirty="0" err="1" smtClean="0"/>
              <a:t>Dubin</a:t>
            </a:r>
            <a:r>
              <a:rPr lang="en-US" dirty="0" smtClean="0"/>
              <a:t> car	</a:t>
            </a:r>
          </a:p>
          <a:p>
            <a:r>
              <a:rPr lang="en-US" i="1" dirty="0" smtClean="0"/>
              <a:t>AA* challenge:</a:t>
            </a:r>
          </a:p>
          <a:p>
            <a:pPr lvl="1"/>
            <a:r>
              <a:rPr lang="en-US" dirty="0" smtClean="0"/>
              <a:t>Speed/operation is given by the number of obstacles in the space in </a:t>
            </a:r>
          </a:p>
          <a:p>
            <a:pPr lvl="2"/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intersections test and (ii) adaptive 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81F7B-5FAB-492D-885D-36F65D9236A6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66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Iterative Accelerated A* (IAA</a:t>
            </a:r>
            <a:r>
              <a:rPr lang="en-US" smtClean="0"/>
              <a:t>*)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Extension of AA*</a:t>
            </a:r>
          </a:p>
          <a:p>
            <a:r>
              <a:rPr lang="en-US" dirty="0" smtClean="0"/>
              <a:t>Preprocessing of the environment (obstacle hierarchy) in order to decrease the number of obstacle intersection tests</a:t>
            </a:r>
          </a:p>
          <a:p>
            <a:r>
              <a:rPr lang="en-US" i="1" dirty="0" smtClean="0"/>
              <a:t>Key concepts</a:t>
            </a:r>
          </a:p>
          <a:p>
            <a:pPr lvl="1"/>
            <a:r>
              <a:rPr lang="en-US" dirty="0" smtClean="0"/>
              <a:t>Run the AA* algorithm </a:t>
            </a:r>
            <a:r>
              <a:rPr lang="en-US" b="1" i="1" dirty="0" smtClean="0"/>
              <a:t>iteratively</a:t>
            </a:r>
            <a:r>
              <a:rPr lang="en-US" dirty="0" smtClean="0"/>
              <a:t> in order to reduce number of obstacle intersection tests</a:t>
            </a:r>
          </a:p>
          <a:p>
            <a:pPr lvl="1"/>
            <a:r>
              <a:rPr lang="en-US" dirty="0" smtClean="0"/>
              <a:t>Select </a:t>
            </a:r>
            <a:r>
              <a:rPr lang="en-US" b="1" i="1" dirty="0" smtClean="0"/>
              <a:t>subset </a:t>
            </a:r>
            <a:r>
              <a:rPr lang="en-US" b="1" dirty="0" smtClean="0"/>
              <a:t>of obstacles</a:t>
            </a:r>
            <a:r>
              <a:rPr lang="en-US" dirty="0" smtClean="0"/>
              <a:t> based on the start and goal position of planning</a:t>
            </a:r>
          </a:p>
          <a:p>
            <a:pPr lvl="1"/>
            <a:r>
              <a:rPr lang="en-US" dirty="0" smtClean="0"/>
              <a:t>Run the algorithm with a subset of obstacles and then </a:t>
            </a:r>
            <a:r>
              <a:rPr lang="en-US" b="1" i="1" dirty="0" smtClean="0"/>
              <a:t>test the produced plan</a:t>
            </a:r>
            <a:r>
              <a:rPr lang="en-US" dirty="0" smtClean="0"/>
              <a:t> for intersection against all obstacles in the domain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If the test is positive (the plan intersects any obstacle), extend the subset of obstacles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If the test is negative, the plan is valid and may be applied</a:t>
            </a:r>
          </a:p>
          <a:p>
            <a:pPr lvl="2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81F7B-5FAB-492D-885D-36F65D9236A6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1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of Obstacle </a:t>
            </a:r>
            <a:r>
              <a:rPr lang="en-US" dirty="0"/>
              <a:t>S</a:t>
            </a:r>
            <a:r>
              <a:rPr lang="en-US" dirty="0" smtClean="0"/>
              <a:t>ub-set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Filter-out most of irrelevant obstacles to speed-up AA* algorithm</a:t>
            </a:r>
          </a:p>
          <a:p>
            <a:r>
              <a:rPr lang="en-US" dirty="0" smtClean="0"/>
              <a:t>Selection mechanism – </a:t>
            </a:r>
            <a:r>
              <a:rPr lang="en-US" dirty="0"/>
              <a:t>include obstacles which lies inside </a:t>
            </a:r>
            <a:r>
              <a:rPr lang="en-US" dirty="0" smtClean="0">
                <a:latin typeface="Symbol" pitchFamily="18" charset="2"/>
              </a:rPr>
              <a:t>a </a:t>
            </a:r>
            <a:r>
              <a:rPr lang="en-US" dirty="0" smtClean="0"/>
              <a:t>area around:</a:t>
            </a:r>
          </a:p>
          <a:p>
            <a:pPr lvl="1"/>
            <a:r>
              <a:rPr lang="en-US" dirty="0" smtClean="0"/>
              <a:t>straight trajectory between start and goal positions </a:t>
            </a:r>
            <a:r>
              <a:rPr lang="en-US" b="1" dirty="0" smtClean="0"/>
              <a:t>for</a:t>
            </a:r>
            <a:r>
              <a:rPr lang="en-US" dirty="0" smtClean="0"/>
              <a:t> </a:t>
            </a:r>
            <a:r>
              <a:rPr lang="en-US" b="1" dirty="0" smtClean="0"/>
              <a:t>the first iteration</a:t>
            </a:r>
          </a:p>
          <a:p>
            <a:pPr lvl="1"/>
            <a:r>
              <a:rPr lang="en-US" dirty="0" smtClean="0"/>
              <a:t>the resulting trajectory from the previous iteration </a:t>
            </a:r>
            <a:r>
              <a:rPr lang="en-US" b="1" dirty="0" smtClean="0"/>
              <a:t>for subsequent iterations</a:t>
            </a:r>
          </a:p>
          <a:p>
            <a:r>
              <a:rPr lang="en-US" dirty="0" smtClean="0">
                <a:latin typeface="Symbol" pitchFamily="18" charset="2"/>
              </a:rPr>
              <a:t>a </a:t>
            </a:r>
            <a:r>
              <a:rPr lang="en-US" dirty="0" smtClean="0"/>
              <a:t>parameter is selected based on the length of trajectory</a:t>
            </a:r>
            <a:endParaRPr lang="cs-CZ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429132"/>
            <a:ext cx="699848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447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Empirical Evaluation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 of run-times </a:t>
            </a:r>
            <a:r>
              <a:rPr lang="en-US" dirty="0" smtClean="0">
                <a:latin typeface="Gill Sans Light"/>
                <a:cs typeface="Gill Sans Light"/>
              </a:rPr>
              <a:t>of the planner over 369 flights (1% of the traffic)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latin typeface="Gill Sans Light"/>
                <a:cs typeface="Gill Sans Light"/>
              </a:rPr>
              <a:t>Total # of </a:t>
            </a:r>
            <a:r>
              <a:rPr lang="en-US" dirty="0" smtClean="0"/>
              <a:t>obstacles </a:t>
            </a:r>
            <a:r>
              <a:rPr lang="en-US" dirty="0" smtClean="0">
                <a:latin typeface="Gill Sans Light"/>
                <a:cs typeface="Gill Sans Light"/>
              </a:rPr>
              <a:t>used for tests</a:t>
            </a:r>
            <a:endParaRPr lang="cs-CZ" dirty="0">
              <a:latin typeface="Gill Sans Light"/>
              <a:cs typeface="Gill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81F7B-5FAB-492D-885D-36F65D9236A6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752600"/>
            <a:ext cx="6096000" cy="1761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1" y="4572000"/>
            <a:ext cx="6096000" cy="16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7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3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827584" y="836712"/>
            <a:ext cx="7632848" cy="5328592"/>
          </a:xfrm>
          <a:prstGeom prst="roundRect">
            <a:avLst>
              <a:gd name="adj" fmla="val 4711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069266"/>
            <a:ext cx="7272808" cy="1458932"/>
          </a:xfrm>
        </p:spPr>
        <p:txBody>
          <a:bodyPr>
            <a:normAutofit fontScale="90000"/>
          </a:bodyPr>
          <a:lstStyle/>
          <a:p>
            <a:r>
              <a:rPr lang="en-US" sz="4000" u="sng" dirty="0" smtClean="0"/>
              <a:t>AGENT</a:t>
            </a:r>
            <a:r>
              <a:rPr lang="en-US" b="1" u="sng" dirty="0" smtClean="0">
                <a:solidFill>
                  <a:srgbClr val="E46C0A"/>
                </a:solidFill>
                <a:latin typeface="Gill Sans"/>
                <a:cs typeface="Gill Sans"/>
              </a:rPr>
              <a:t>C</a:t>
            </a:r>
            <a:r>
              <a:rPr lang="en-US" b="1" dirty="0" smtClean="0">
                <a:solidFill>
                  <a:srgbClr val="E46C0A"/>
                </a:solidFill>
                <a:latin typeface="Gill Sans"/>
                <a:cs typeface="Gill Sans"/>
              </a:rPr>
              <a:t> </a:t>
            </a:r>
            <a:r>
              <a:rPr lang="en-US" dirty="0" smtClean="0"/>
              <a:t>Adversarial Modeling and Reasoning in the Maritime Domain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3355282"/>
            <a:ext cx="7104852" cy="237797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GB" sz="2000" b="1" dirty="0" smtClean="0"/>
              <a:t>Michal Jakob, </a:t>
            </a:r>
            <a:r>
              <a:rPr lang="en-GB" sz="2000" b="1" dirty="0" err="1" smtClean="0"/>
              <a:t>Ond</a:t>
            </a:r>
            <a:r>
              <a:rPr lang="cs-CZ" sz="2000" b="1" dirty="0" smtClean="0"/>
              <a:t>ř</a:t>
            </a:r>
            <a:r>
              <a:rPr lang="en-GB" sz="2000" b="1" dirty="0" err="1" smtClean="0"/>
              <a:t>ej</a:t>
            </a:r>
            <a:r>
              <a:rPr lang="en-GB" sz="2000" b="1" dirty="0" smtClean="0"/>
              <a:t> Van</a:t>
            </a:r>
            <a:r>
              <a:rPr lang="cs-CZ" sz="2000" b="1" dirty="0" smtClean="0"/>
              <a:t>ě</a:t>
            </a:r>
            <a:r>
              <a:rPr lang="en-GB" sz="2000" b="1" dirty="0" smtClean="0"/>
              <a:t>k, </a:t>
            </a:r>
            <a:r>
              <a:rPr lang="cs-CZ" sz="2000" b="1" dirty="0" smtClean="0"/>
              <a:t>Š</a:t>
            </a:r>
            <a:r>
              <a:rPr lang="en-GB" sz="2000" b="1" dirty="0" smtClean="0"/>
              <a:t>t</a:t>
            </a:r>
            <a:r>
              <a:rPr lang="cs-CZ" sz="2000" b="1" dirty="0" smtClean="0"/>
              <a:t>ě</a:t>
            </a:r>
            <a:r>
              <a:rPr lang="en-GB" sz="2000" b="1" dirty="0" smtClean="0"/>
              <a:t>p</a:t>
            </a:r>
            <a:r>
              <a:rPr lang="cs-CZ" sz="2000" b="1" dirty="0" smtClean="0"/>
              <a:t>á</a:t>
            </a:r>
            <a:r>
              <a:rPr lang="en-GB" sz="2000" b="1" dirty="0" smtClean="0"/>
              <a:t>n Urban, Petr Benda and Michal P</a:t>
            </a:r>
            <a:r>
              <a:rPr lang="cs-CZ" sz="2000" b="1" dirty="0" smtClean="0"/>
              <a:t>ě</a:t>
            </a:r>
            <a:r>
              <a:rPr lang="en-GB" sz="2000" b="1" dirty="0" err="1" smtClean="0"/>
              <a:t>chou</a:t>
            </a:r>
            <a:r>
              <a:rPr lang="cs-CZ" sz="2000" b="1" dirty="0" smtClean="0"/>
              <a:t>č</a:t>
            </a:r>
            <a:r>
              <a:rPr lang="en-GB" sz="2000" b="1" dirty="0" err="1" smtClean="0"/>
              <a:t>ek</a:t>
            </a:r>
            <a:r>
              <a:rPr lang="en-GB" sz="2000" b="1" dirty="0" smtClean="0"/>
              <a:t> (PI)</a:t>
            </a:r>
          </a:p>
          <a:p>
            <a:pPr algn="l"/>
            <a:r>
              <a:rPr lang="en-GB" sz="2000" dirty="0" smtClean="0"/>
              <a:t>Agent Technology </a:t>
            </a:r>
            <a:r>
              <a:rPr lang="en-GB" sz="2000" dirty="0" err="1" smtClean="0"/>
              <a:t>Center</a:t>
            </a:r>
            <a:endParaRPr lang="en-GB" sz="2000" dirty="0" smtClean="0"/>
          </a:p>
          <a:p>
            <a:pPr algn="l"/>
            <a:r>
              <a:rPr lang="en-GB" sz="2000" dirty="0" smtClean="0"/>
              <a:t>Dept. of Cybernetics, FEE, Czech Technical University</a:t>
            </a:r>
          </a:p>
          <a:p>
            <a:pPr algn="l"/>
            <a:r>
              <a:rPr lang="en-GB" sz="2000" dirty="0" smtClean="0"/>
              <a:t>Prague, Czech Republic</a:t>
            </a:r>
          </a:p>
          <a:p>
            <a:pPr algn="l"/>
            <a:r>
              <a:rPr lang="en-GB" sz="2000" dirty="0" smtClean="0">
                <a:hlinkClick r:id="rId4"/>
              </a:rPr>
              <a:t>http://agents.felk.cvut.cz</a:t>
            </a:r>
            <a:r>
              <a:rPr lang="en-GB" sz="2000" dirty="0" smtClean="0"/>
              <a:t> </a:t>
            </a:r>
          </a:p>
          <a:p>
            <a:pPr algn="l"/>
            <a:endParaRPr lang="en-US" sz="2000" dirty="0"/>
          </a:p>
          <a:p>
            <a:pPr algn="l"/>
            <a:r>
              <a:rPr lang="en-US" sz="1800" dirty="0" smtClean="0"/>
              <a:t>Supported by the Office Of Naval Research </a:t>
            </a:r>
            <a:br>
              <a:rPr lang="en-US" sz="1800" dirty="0" smtClean="0"/>
            </a:br>
            <a:r>
              <a:rPr lang="en-US" sz="1800" dirty="0" smtClean="0"/>
              <a:t>grant no. </a:t>
            </a:r>
            <a:r>
              <a:rPr lang="en-GB" sz="1800" dirty="0" smtClean="0"/>
              <a:t>N00014-09-1-0537</a:t>
            </a:r>
            <a:endParaRPr lang="en-GB" sz="1800" dirty="0"/>
          </a:p>
        </p:txBody>
      </p:sp>
      <p:pic>
        <p:nvPicPr>
          <p:cNvPr id="5" name="Picture 5" descr="C:\Users\Dzekyl\Desktop\Clipboard0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39" y="2645461"/>
            <a:ext cx="684487" cy="6365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CVUT Logo.png"/>
          <p:cNvPicPr>
            <a:picLocks noChangeAspect="1"/>
          </p:cNvPicPr>
          <p:nvPr/>
        </p:nvPicPr>
        <p:blipFill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6484" y="2664718"/>
            <a:ext cx="785818" cy="643991"/>
          </a:xfrm>
          <a:prstGeom prst="rect">
            <a:avLst/>
          </a:prstGeom>
        </p:spPr>
      </p:pic>
      <p:pic>
        <p:nvPicPr>
          <p:cNvPr id="8" name="Picture 2" descr="http://www.oceans07ieeeaberdeen.org/images/siteimages/ONR%20Global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445224"/>
            <a:ext cx="1209213" cy="569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778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ircular Arrow 19"/>
          <p:cNvSpPr/>
          <p:nvPr/>
        </p:nvSpPr>
        <p:spPr>
          <a:xfrm rot="20669872">
            <a:off x="2193574" y="1812899"/>
            <a:ext cx="1324169" cy="1319121"/>
          </a:xfrm>
          <a:prstGeom prst="circularArrow">
            <a:avLst>
              <a:gd name="adj1" fmla="val 22500"/>
              <a:gd name="adj2" fmla="val 1142319"/>
              <a:gd name="adj3" fmla="val 19327475"/>
              <a:gd name="adj4" fmla="val 3132181"/>
              <a:gd name="adj5" fmla="val 21280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400">
              <a:solidFill>
                <a:schemeClr val="dk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001156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Secure Multi-Agent Hostile Area Transit</a:t>
            </a:r>
            <a:endParaRPr lang="cs-CZ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44" y="1988840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28" y="4919730"/>
            <a:ext cx="720000" cy="7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51" y="3284984"/>
            <a:ext cx="720000" cy="7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5658" y="1508461"/>
            <a:ext cx="169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transiting vessels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905472" y="564150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military patrols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361856" y="348126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pirate vessels</a:t>
            </a:r>
            <a:endParaRPr lang="en-GB" sz="1400" dirty="0"/>
          </a:p>
        </p:txBody>
      </p:sp>
      <p:sp>
        <p:nvSpPr>
          <p:cNvPr id="11" name="Up-Down Arrow 10"/>
          <p:cNvSpPr/>
          <p:nvPr/>
        </p:nvSpPr>
        <p:spPr>
          <a:xfrm>
            <a:off x="3275856" y="3038215"/>
            <a:ext cx="576064" cy="1686929"/>
          </a:xfrm>
          <a:prstGeom prst="upDown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/>
              <a:t>cooperative</a:t>
            </a:r>
            <a:endParaRPr lang="cs-CZ" sz="1400" dirty="0"/>
          </a:p>
        </p:txBody>
      </p:sp>
      <p:sp>
        <p:nvSpPr>
          <p:cNvPr id="12" name="Up-Down Arrow 11"/>
          <p:cNvSpPr/>
          <p:nvPr/>
        </p:nvSpPr>
        <p:spPr>
          <a:xfrm rot="3243167">
            <a:off x="4610130" y="3798558"/>
            <a:ext cx="492063" cy="1616018"/>
          </a:xfrm>
          <a:prstGeom prst="upDown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/>
              <a:t>non-cooperative (adversarial)</a:t>
            </a:r>
            <a:endParaRPr lang="cs-CZ" sz="1400" dirty="0"/>
          </a:p>
        </p:txBody>
      </p:sp>
      <p:sp>
        <p:nvSpPr>
          <p:cNvPr id="14" name="Up-Down Arrow 13"/>
          <p:cNvSpPr/>
          <p:nvPr/>
        </p:nvSpPr>
        <p:spPr>
          <a:xfrm rot="7594632">
            <a:off x="4679910" y="2146256"/>
            <a:ext cx="487877" cy="1616018"/>
          </a:xfrm>
          <a:prstGeom prst="upDown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/>
              <a:t>non-cooperative (adversarial)</a:t>
            </a:r>
            <a:endParaRPr lang="cs-CZ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433864" y="1816238"/>
            <a:ext cx="2157434" cy="73866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0599"/>
              <a:gd name="adj6" fmla="val -589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400" dirty="0"/>
              <a:t>Risk-aware transit </a:t>
            </a:r>
            <a:r>
              <a:rPr lang="en-US" sz="1400" dirty="0" smtClean="0"/>
              <a:t>routing</a:t>
            </a:r>
          </a:p>
          <a:p>
            <a:pPr lvl="0"/>
            <a:r>
              <a:rPr lang="en-US" sz="1400" dirty="0" smtClean="0"/>
              <a:t>(Hostile Area Transit Game)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641776" y="4727962"/>
            <a:ext cx="2157434" cy="95410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331"/>
              <a:gd name="adj6" fmla="val -288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400" dirty="0" smtClean="0"/>
              <a:t>Deterrence maximizing patrolling</a:t>
            </a:r>
          </a:p>
          <a:p>
            <a:pPr lvl="0"/>
            <a:r>
              <a:rPr lang="en-US" sz="1400" dirty="0" smtClean="0"/>
              <a:t>(Mobile Target Patrolling Game)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5192" y="1606688"/>
            <a:ext cx="1944216" cy="523220"/>
          </a:xfrm>
          <a:prstGeom prst="borderCallout2">
            <a:avLst>
              <a:gd name="adj1" fmla="val 108582"/>
              <a:gd name="adj2" fmla="val 43534"/>
              <a:gd name="adj3" fmla="val 134714"/>
              <a:gd name="adj4" fmla="val 43991"/>
              <a:gd name="adj5" fmla="val 140266"/>
              <a:gd name="adj6" fmla="val 953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400" dirty="0" smtClean="0"/>
              <a:t>Incentive-compatible convoy formation</a:t>
            </a:r>
            <a:endParaRPr lang="en-GB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61" y="2044388"/>
            <a:ext cx="720000" cy="72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37320" y="235160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cooperative</a:t>
            </a:r>
            <a:endParaRPr lang="en-GB" sz="1400" dirty="0"/>
          </a:p>
        </p:txBody>
      </p:sp>
      <p:sp>
        <p:nvSpPr>
          <p:cNvPr id="3" name="Rectangle 2"/>
          <p:cNvSpPr/>
          <p:nvPr/>
        </p:nvSpPr>
        <p:spPr>
          <a:xfrm>
            <a:off x="363312" y="5682069"/>
            <a:ext cx="22305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>
                <a:solidFill>
                  <a:prstClr val="black"/>
                </a:solidFill>
                <a:latin typeface="Gill Sans Light"/>
                <a:ea typeface="+mj-ea"/>
                <a:cs typeface="Gill Sans Light"/>
              </a:rPr>
              <a:t>AGENT</a:t>
            </a:r>
            <a:r>
              <a:rPr lang="en-US" sz="4400" b="1" u="sng" dirty="0">
                <a:solidFill>
                  <a:srgbClr val="F79646"/>
                </a:solidFill>
                <a:latin typeface="Gill Sans"/>
                <a:ea typeface="+mj-ea"/>
                <a:cs typeface="Gill Sans"/>
              </a:rPr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7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Risk-aware Transit Routing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81000"/>
            <a:ext cx="8229600" cy="4840288"/>
          </a:xfrm>
        </p:spPr>
        <p:txBody>
          <a:bodyPr/>
          <a:lstStyle/>
          <a:p>
            <a:r>
              <a:rPr lang="en-US" dirty="0" smtClean="0"/>
              <a:t>Pirates adapt to transit traffic patterns</a:t>
            </a:r>
          </a:p>
          <a:p>
            <a:pPr lvl="1">
              <a:buNone/>
            </a:pPr>
            <a:r>
              <a:rPr lang="en-US" dirty="0" smtClean="0"/>
              <a:t>=&gt; Randomize the choice of the transit trajectory in order to make ambush more difficult</a:t>
            </a:r>
          </a:p>
          <a:p>
            <a:pPr lvl="1">
              <a:buNone/>
            </a:pPr>
            <a:r>
              <a:rPr lang="en-US" dirty="0" smtClean="0"/>
              <a:t>=&gt; Utilize game theory to find </a:t>
            </a:r>
            <a:r>
              <a:rPr lang="en-US" b="1" dirty="0" smtClean="0"/>
              <a:t>optimum randomization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DDE3-62B0-4983-961D-D9920F218E8A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5" name="Picture 4" descr="D:\phd\agentC\doc\pres\corridors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2979943"/>
            <a:ext cx="4572032" cy="256489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D:\phd\agentC\doc\pres\unosa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3" y="4455714"/>
            <a:ext cx="4357718" cy="213073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6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Multi-agent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79120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i="1" dirty="0" smtClean="0">
                <a:solidFill>
                  <a:schemeClr val="accent6"/>
                </a:solidFill>
                <a:latin typeface="Gill Sans Light"/>
                <a:cs typeface="Gill Sans Light"/>
              </a:rPr>
              <a:t>Multi-agent application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smtClean="0"/>
              <a:t>is a software </a:t>
            </a:r>
            <a:r>
              <a:rPr lang="en-US" dirty="0"/>
              <a:t>system, functionality </a:t>
            </a:r>
            <a:r>
              <a:rPr lang="en-US" dirty="0" smtClean="0"/>
              <a:t>of </a:t>
            </a:r>
            <a:r>
              <a:rPr lang="en-US" dirty="0"/>
              <a:t>which is given by interaction among autonomous software/hardware/human components. </a:t>
            </a:r>
            <a:r>
              <a:rPr lang="en-US" dirty="0" smtClean="0"/>
              <a:t>But also a </a:t>
            </a:r>
            <a:r>
              <a:rPr lang="en-US" dirty="0"/>
              <a:t>monolithic software application that is autonomously operating within a community of autonomously acting software applications, hardware systems or human individuals. </a:t>
            </a:r>
            <a:endParaRPr lang="en-US" dirty="0" smtClean="0"/>
          </a:p>
          <a:p>
            <a:pPr marL="0" lvl="1" indent="0">
              <a:spcAft>
                <a:spcPts val="1800"/>
              </a:spcAft>
              <a:buNone/>
            </a:pPr>
            <a:r>
              <a:rPr lang="en-US" dirty="0" smtClean="0"/>
              <a:t>Intelligent systems based application still do not fully leverage the potential of the multi-agent technologies due to: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Gill Sans"/>
                <a:cs typeface="Gill Sans"/>
              </a:rPr>
              <a:t>Potential still not believable</a:t>
            </a:r>
            <a:r>
              <a:rPr lang="en-US" dirty="0" smtClean="0"/>
              <a:t> – lack of case-studies, lack of convincing quantitative argument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Gill Sans"/>
                <a:cs typeface="Gill Sans"/>
              </a:rPr>
              <a:t>Limits on scalability and fidelity</a:t>
            </a:r>
            <a:r>
              <a:rPr lang="en-US" dirty="0" smtClean="0"/>
              <a:t> – early demos are not believed to scale up to industrial requirements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Gill Sans"/>
                <a:cs typeface="Gill Sans"/>
              </a:rPr>
              <a:t>High costs &amp; high risks</a:t>
            </a:r>
            <a:r>
              <a:rPr lang="en-US" dirty="0" smtClean="0"/>
              <a:t> – deployment is </a:t>
            </a:r>
            <a:r>
              <a:rPr lang="en-US" dirty="0" err="1" smtClean="0"/>
              <a:t>costy</a:t>
            </a:r>
            <a:r>
              <a:rPr lang="en-US" dirty="0" smtClean="0"/>
              <a:t> and benefits not certain</a:t>
            </a:r>
          </a:p>
        </p:txBody>
      </p:sp>
    </p:spTree>
    <p:extLst>
      <p:ext uri="{BB962C8B-B14F-4D97-AF65-F5344CB8AC3E}">
        <p14:creationId xmlns:p14="http://schemas.microsoft.com/office/powerpoint/2010/main" val="284608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3" y="2571744"/>
            <a:ext cx="8915943" cy="4171951"/>
          </a:xfrm>
          <a:prstGeom prst="roundRect">
            <a:avLst>
              <a:gd name="adj" fmla="val 18037"/>
            </a:avLst>
          </a:prstGeom>
          <a:ln>
            <a:noFill/>
          </a:ln>
          <a:effectLst>
            <a:softEdge rad="317500"/>
          </a:effectLst>
        </p:spPr>
      </p:pic>
      <p:grpSp>
        <p:nvGrpSpPr>
          <p:cNvPr id="35" name="Group 34"/>
          <p:cNvGrpSpPr/>
          <p:nvPr/>
        </p:nvGrpSpPr>
        <p:grpSpPr>
          <a:xfrm>
            <a:off x="1095574" y="827337"/>
            <a:ext cx="8048425" cy="5782348"/>
            <a:chOff x="142844" y="142852"/>
            <a:chExt cx="9001156" cy="64668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44" y="142852"/>
              <a:ext cx="3867150" cy="212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Rectangle 87"/>
            <p:cNvSpPr/>
            <p:nvPr/>
          </p:nvSpPr>
          <p:spPr>
            <a:xfrm>
              <a:off x="2143108" y="642918"/>
              <a:ext cx="785818" cy="3571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2285984" y="571480"/>
              <a:ext cx="4214842" cy="2857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214546" y="1071546"/>
              <a:ext cx="3000396" cy="20002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/>
            <p:cNvSpPr/>
            <p:nvPr/>
          </p:nvSpPr>
          <p:spPr>
            <a:xfrm>
              <a:off x="4286248" y="6143644"/>
              <a:ext cx="142876" cy="1428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/>
            <p:cNvCxnSpPr>
              <a:stCxn id="93" idx="7"/>
            </p:cNvCxnSpPr>
            <p:nvPr/>
          </p:nvCxnSpPr>
          <p:spPr>
            <a:xfrm rot="5400000" flipH="1" flipV="1">
              <a:off x="1550680" y="4143380"/>
              <a:ext cx="592428" cy="14496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10800000" flipV="1">
              <a:off x="2571736" y="4143380"/>
              <a:ext cx="2214578" cy="428628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10800000">
              <a:off x="4786314" y="4143380"/>
              <a:ext cx="2643206" cy="71438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93" idx="5"/>
            </p:cNvCxnSpPr>
            <p:nvPr/>
          </p:nvCxnSpPr>
          <p:spPr>
            <a:xfrm rot="16200000" flipH="1">
              <a:off x="1800713" y="4586803"/>
              <a:ext cx="92362" cy="144968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2571736" y="4786322"/>
              <a:ext cx="1714512" cy="57150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4286248" y="4786322"/>
              <a:ext cx="1285884" cy="142876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5572132" y="4286256"/>
              <a:ext cx="1857388" cy="642942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3000364" y="1000108"/>
              <a:ext cx="2214578" cy="5715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142844" y="142852"/>
              <a:ext cx="14088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Game Matrix</a:t>
              </a:r>
              <a:endParaRPr lang="en-US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572132" y="3786190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32</a:t>
              </a:r>
              <a:endParaRPr lang="en-US" dirty="0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286512" y="4714884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33</a:t>
              </a:r>
              <a:endParaRPr lang="en-US" dirty="0"/>
            </a:p>
          </p:txBody>
        </p:sp>
        <p:cxnSp>
          <p:nvCxnSpPr>
            <p:cNvPr id="153" name="Straight Connector 152"/>
            <p:cNvCxnSpPr/>
            <p:nvPr/>
          </p:nvCxnSpPr>
          <p:spPr>
            <a:xfrm>
              <a:off x="3357554" y="5786454"/>
              <a:ext cx="928694" cy="3571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16200000" flipH="1">
              <a:off x="2643174" y="5072074"/>
              <a:ext cx="1057276" cy="34289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 flipH="1" flipV="1">
              <a:off x="2893207" y="4536289"/>
              <a:ext cx="285752" cy="7143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V="1">
              <a:off x="3071802" y="4214818"/>
              <a:ext cx="1071570" cy="2143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4143372" y="4214818"/>
              <a:ext cx="571504" cy="3571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16200000" flipH="1">
              <a:off x="4357686" y="4929198"/>
              <a:ext cx="857256" cy="14287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rot="5400000" flipH="1" flipV="1">
              <a:off x="4286248" y="5572140"/>
              <a:ext cx="714380" cy="42862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16200000" flipV="1">
              <a:off x="3428992" y="5214950"/>
              <a:ext cx="928694" cy="78581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10800000" flipV="1">
              <a:off x="3500430" y="4929198"/>
              <a:ext cx="642942" cy="214314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10800000" flipV="1">
              <a:off x="3428992" y="4929198"/>
              <a:ext cx="714380" cy="142876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4071934" y="4786322"/>
              <a:ext cx="428628" cy="35719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5400000">
              <a:off x="3964777" y="5536421"/>
              <a:ext cx="928694" cy="142876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10800000" flipV="1">
              <a:off x="3428992" y="4786322"/>
              <a:ext cx="642942" cy="28575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TextBox 191"/>
            <p:cNvSpPr txBox="1"/>
            <p:nvPr/>
          </p:nvSpPr>
          <p:spPr>
            <a:xfrm>
              <a:off x="2500685" y="5468445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W68</a:t>
              </a:r>
              <a:endParaRPr lang="en-US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3708664" y="5000636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W69</a:t>
              </a:r>
              <a:endParaRPr lang="en-US" dirty="0"/>
            </a:p>
          </p:txBody>
        </p:sp>
        <p:grpSp>
          <p:nvGrpSpPr>
            <p:cNvPr id="2" name="Group 203"/>
            <p:cNvGrpSpPr/>
            <p:nvPr/>
          </p:nvGrpSpPr>
          <p:grpSpPr>
            <a:xfrm>
              <a:off x="5143504" y="142852"/>
              <a:ext cx="3143272" cy="3086849"/>
              <a:chOff x="5143504" y="142852"/>
              <a:chExt cx="3143272" cy="3086849"/>
            </a:xfrm>
          </p:grpSpPr>
          <p:grpSp>
            <p:nvGrpSpPr>
              <p:cNvPr id="3" name="Group 84"/>
              <p:cNvGrpSpPr/>
              <p:nvPr/>
            </p:nvGrpSpPr>
            <p:grpSpPr>
              <a:xfrm>
                <a:off x="5143504" y="142852"/>
                <a:ext cx="3143272" cy="3086849"/>
                <a:chOff x="142844" y="71414"/>
                <a:chExt cx="3143272" cy="3086849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>
                  <a:off x="2214546" y="642918"/>
                  <a:ext cx="678021" cy="378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W69</a:t>
                  </a:r>
                  <a:endParaRPr lang="en-US" sz="1600" dirty="0"/>
                </a:p>
              </p:txBody>
            </p:sp>
            <p:cxnSp>
              <p:nvCxnSpPr>
                <p:cNvPr id="5" name="Straight Connector 4"/>
                <p:cNvCxnSpPr/>
                <p:nvPr/>
              </p:nvCxnSpPr>
              <p:spPr>
                <a:xfrm rot="5400000">
                  <a:off x="1142976" y="2071678"/>
                  <a:ext cx="12858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 rot="5400000">
                  <a:off x="1643042" y="2071678"/>
                  <a:ext cx="12858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rot="10800000">
                  <a:off x="1643042" y="1571612"/>
                  <a:ext cx="12858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rot="10800000">
                  <a:off x="1643042" y="2071678"/>
                  <a:ext cx="1285884" cy="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 rot="10800000">
                  <a:off x="1643042" y="2571744"/>
                  <a:ext cx="1285884" cy="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rot="5400000">
                  <a:off x="2143108" y="2071678"/>
                  <a:ext cx="12858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10800000">
                  <a:off x="894485" y="1571612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0800000">
                  <a:off x="894485" y="2071678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10800000">
                  <a:off x="894485" y="2571744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5400000">
                  <a:off x="1571604" y="857232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>
                  <a:off x="2071670" y="857232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5400000">
                  <a:off x="2571736" y="857232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0800000">
                  <a:off x="1714480" y="1000108"/>
                  <a:ext cx="1143008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>
                  <a:off x="608733" y="2071678"/>
                  <a:ext cx="1285884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/>
                <p:cNvSpPr txBox="1"/>
                <p:nvPr/>
              </p:nvSpPr>
              <p:spPr>
                <a:xfrm>
                  <a:off x="714348" y="1643050"/>
                  <a:ext cx="5373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</a:t>
                  </a:r>
                  <a:r>
                    <a:rPr lang="en-US" dirty="0" smtClean="0"/>
                    <a:t>32</a:t>
                  </a:r>
                  <a:endParaRPr lang="en-US" dirty="0"/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714348" y="2143116"/>
                  <a:ext cx="5373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</a:t>
                  </a:r>
                  <a:r>
                    <a:rPr lang="en-US" dirty="0" smtClean="0"/>
                    <a:t>33</a:t>
                  </a:r>
                  <a:endParaRPr lang="en-US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1733533" y="642918"/>
                  <a:ext cx="678021" cy="378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W68</a:t>
                  </a:r>
                  <a:endParaRPr lang="en-US" sz="1600" dirty="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1785918" y="1643050"/>
                  <a:ext cx="476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.17</a:t>
                  </a:r>
                  <a:endParaRPr lang="en-US" dirty="0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2357422" y="1643050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0</a:t>
                  </a:r>
                  <a:endParaRPr lang="en-US" dirty="0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1785918" y="2143116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.06</a:t>
                  </a:r>
                  <a:endParaRPr lang="en-US" dirty="0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142844" y="1136619"/>
                  <a:ext cx="646331" cy="2021644"/>
                </a:xfrm>
                <a:prstGeom prst="rect">
                  <a:avLst/>
                </a:prstGeom>
                <a:noFill/>
              </p:spPr>
              <p:txBody>
                <a:bodyPr vert="vert270" wrap="none" rtlCol="0">
                  <a:spAutoFit/>
                </a:bodyPr>
                <a:lstStyle/>
                <a:p>
                  <a:r>
                    <a:rPr lang="en-US" sz="1500" dirty="0" smtClean="0"/>
                    <a:t>Transporter strategies </a:t>
                  </a:r>
                  <a:br>
                    <a:rPr lang="en-US" sz="1500" dirty="0" smtClean="0"/>
                  </a:br>
                  <a:r>
                    <a:rPr lang="en-US" sz="1500" dirty="0" smtClean="0"/>
                    <a:t>(= transit routes)</a:t>
                  </a:r>
                  <a:endParaRPr lang="en-US" sz="1500" dirty="0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455166" y="71414"/>
                  <a:ext cx="1830950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smtClean="0"/>
                    <a:t>Attacker strategies </a:t>
                  </a:r>
                  <a:br>
                    <a:rPr lang="en-US" sz="1500" dirty="0" smtClean="0"/>
                  </a:br>
                  <a:r>
                    <a:rPr lang="en-US" sz="1500" dirty="0" smtClean="0"/>
                    <a:t>(= closed walks)</a:t>
                  </a:r>
                  <a:endParaRPr lang="en-US" sz="1500" dirty="0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2857488" y="642918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285852" y="642918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857488" y="1571612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2857488" y="2143116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2357422" y="2571744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1857356" y="2571744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285852" y="1928802"/>
                  <a:ext cx="461665" cy="251031"/>
                </a:xfrm>
                <a:prstGeom prst="rect">
                  <a:avLst/>
                </a:prstGeom>
                <a:noFill/>
              </p:spPr>
              <p:txBody>
                <a:bodyPr vert="vert"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071670" y="1000108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</p:grpSp>
          <p:sp>
            <p:nvSpPr>
              <p:cNvPr id="194" name="TextBox 193"/>
              <p:cNvSpPr txBox="1"/>
              <p:nvPr/>
            </p:nvSpPr>
            <p:spPr>
              <a:xfrm>
                <a:off x="7286644" y="2214554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.33</a:t>
                </a:r>
                <a:endParaRPr lang="en-US" dirty="0"/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44" y="2500306"/>
              <a:ext cx="3006161" cy="1383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200" name="Straight Arrow Connector 199"/>
            <p:cNvCxnSpPr/>
            <p:nvPr/>
          </p:nvCxnSpPr>
          <p:spPr>
            <a:xfrm rot="5400000" flipH="1" flipV="1">
              <a:off x="643704" y="1785926"/>
              <a:ext cx="999338" cy="2865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6500826" y="3143248"/>
              <a:ext cx="26431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Attacker payoffs </a:t>
              </a:r>
              <a:br>
                <a:rPr lang="en-US" sz="1500" dirty="0" smtClean="0"/>
              </a:br>
              <a:r>
                <a:rPr lang="en-US" sz="1500" dirty="0" smtClean="0"/>
                <a:t>(= -transporter payoffs)</a:t>
              </a:r>
              <a:endParaRPr lang="en-US" sz="1500" dirty="0"/>
            </a:p>
          </p:txBody>
        </p:sp>
        <p:cxnSp>
          <p:nvCxnSpPr>
            <p:cNvPr id="85" name="Straight Connector 84"/>
            <p:cNvCxnSpPr>
              <a:endCxn id="70" idx="2"/>
            </p:cNvCxnSpPr>
            <p:nvPr/>
          </p:nvCxnSpPr>
          <p:spPr>
            <a:xfrm rot="16200000" flipV="1">
              <a:off x="6768876" y="2339728"/>
              <a:ext cx="1059428" cy="5476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357158" y="5429264"/>
              <a:ext cx="1467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</a:rPr>
                <a:t>Transporter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678450" y="578645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Attacker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1000100" y="5143512"/>
              <a:ext cx="142876" cy="14287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7500958" y="4214818"/>
              <a:ext cx="142876" cy="14287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42844" y="4748909"/>
              <a:ext cx="1143008" cy="36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Origin</a:t>
              </a:r>
              <a:endParaRPr lang="en-US" sz="15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786709" y="4143381"/>
              <a:ext cx="1357290" cy="36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Destination</a:t>
              </a:r>
              <a:endParaRPr lang="en-US" sz="15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714744" y="6286520"/>
              <a:ext cx="114300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Base</a:t>
              </a:r>
              <a:endParaRPr lang="en-US" sz="1500" dirty="0"/>
            </a:p>
          </p:txBody>
        </p:sp>
      </p:grpSp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0" y="-27384"/>
            <a:ext cx="8715375" cy="10001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</a:t>
            </a:r>
            <a:r>
              <a:rPr lang="en-US" dirty="0" smtClean="0"/>
              <a:t>Risk</a:t>
            </a:r>
            <a:r>
              <a:rPr lang="en-US" dirty="0"/>
              <a:t>-aware Transit Routing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47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3" y="2571744"/>
            <a:ext cx="8915943" cy="4171951"/>
          </a:xfrm>
          <a:prstGeom prst="roundRect">
            <a:avLst>
              <a:gd name="adj" fmla="val 18037"/>
            </a:avLst>
          </a:prstGeom>
          <a:ln>
            <a:noFill/>
          </a:ln>
          <a:effectLst>
            <a:softEdge rad="317500"/>
          </a:effectLst>
        </p:spPr>
      </p:pic>
      <p:grpSp>
        <p:nvGrpSpPr>
          <p:cNvPr id="35" name="Group 34"/>
          <p:cNvGrpSpPr/>
          <p:nvPr/>
        </p:nvGrpSpPr>
        <p:grpSpPr>
          <a:xfrm>
            <a:off x="1095574" y="827337"/>
            <a:ext cx="8048425" cy="5782348"/>
            <a:chOff x="142844" y="142852"/>
            <a:chExt cx="9001156" cy="64668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44" y="142852"/>
              <a:ext cx="3867150" cy="212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Rectangle 87"/>
            <p:cNvSpPr/>
            <p:nvPr/>
          </p:nvSpPr>
          <p:spPr>
            <a:xfrm>
              <a:off x="2143108" y="642918"/>
              <a:ext cx="785818" cy="3571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2285984" y="571480"/>
              <a:ext cx="4214842" cy="2857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214546" y="1071546"/>
              <a:ext cx="3000396" cy="20002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/>
            <p:cNvSpPr/>
            <p:nvPr/>
          </p:nvSpPr>
          <p:spPr>
            <a:xfrm>
              <a:off x="4286248" y="6143644"/>
              <a:ext cx="142876" cy="1428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/>
            <p:cNvCxnSpPr>
              <a:stCxn id="93" idx="7"/>
            </p:cNvCxnSpPr>
            <p:nvPr/>
          </p:nvCxnSpPr>
          <p:spPr>
            <a:xfrm rot="5400000" flipH="1" flipV="1">
              <a:off x="1550680" y="4143380"/>
              <a:ext cx="592428" cy="14496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10800000" flipV="1">
              <a:off x="2571736" y="4143380"/>
              <a:ext cx="2214578" cy="428628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10800000">
              <a:off x="4786314" y="4143380"/>
              <a:ext cx="2643206" cy="71438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93" idx="5"/>
            </p:cNvCxnSpPr>
            <p:nvPr/>
          </p:nvCxnSpPr>
          <p:spPr>
            <a:xfrm rot="16200000" flipH="1">
              <a:off x="1800713" y="4586803"/>
              <a:ext cx="92362" cy="144968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2571736" y="4786322"/>
              <a:ext cx="1714512" cy="57150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4286248" y="4786322"/>
              <a:ext cx="1285884" cy="142876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5572132" y="4286256"/>
              <a:ext cx="1857388" cy="642942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3000364" y="1000108"/>
              <a:ext cx="2214578" cy="5715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142844" y="142852"/>
              <a:ext cx="14088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Game Matrix</a:t>
              </a:r>
              <a:endParaRPr lang="en-US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572132" y="3786190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32</a:t>
              </a:r>
              <a:endParaRPr lang="en-US" dirty="0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286512" y="4714884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33</a:t>
              </a:r>
              <a:endParaRPr lang="en-US" dirty="0"/>
            </a:p>
          </p:txBody>
        </p:sp>
        <p:cxnSp>
          <p:nvCxnSpPr>
            <p:cNvPr id="153" name="Straight Connector 152"/>
            <p:cNvCxnSpPr/>
            <p:nvPr/>
          </p:nvCxnSpPr>
          <p:spPr>
            <a:xfrm>
              <a:off x="3357554" y="5786454"/>
              <a:ext cx="928694" cy="3571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16200000" flipH="1">
              <a:off x="2643174" y="5072074"/>
              <a:ext cx="1057276" cy="34289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 flipH="1" flipV="1">
              <a:off x="2893207" y="4536289"/>
              <a:ext cx="285752" cy="7143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V="1">
              <a:off x="3071802" y="4214818"/>
              <a:ext cx="1071570" cy="2143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4143372" y="4214818"/>
              <a:ext cx="571504" cy="3571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16200000" flipH="1">
              <a:off x="4357686" y="4929198"/>
              <a:ext cx="857256" cy="14287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rot="5400000" flipH="1" flipV="1">
              <a:off x="4286248" y="5572140"/>
              <a:ext cx="714380" cy="42862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16200000" flipV="1">
              <a:off x="3428992" y="5214950"/>
              <a:ext cx="928694" cy="78581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10800000" flipV="1">
              <a:off x="3500430" y="4929198"/>
              <a:ext cx="642942" cy="214314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10800000" flipV="1">
              <a:off x="3428992" y="4929198"/>
              <a:ext cx="714380" cy="142876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4071934" y="4786322"/>
              <a:ext cx="428628" cy="35719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5400000">
              <a:off x="3964777" y="5536421"/>
              <a:ext cx="928694" cy="142876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10800000" flipV="1">
              <a:off x="3428992" y="4786322"/>
              <a:ext cx="642942" cy="28575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TextBox 191"/>
            <p:cNvSpPr txBox="1"/>
            <p:nvPr/>
          </p:nvSpPr>
          <p:spPr>
            <a:xfrm>
              <a:off x="2500685" y="5468445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W68</a:t>
              </a:r>
              <a:endParaRPr lang="en-US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3708664" y="5000636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W69</a:t>
              </a:r>
              <a:endParaRPr lang="en-US" dirty="0"/>
            </a:p>
          </p:txBody>
        </p:sp>
        <p:grpSp>
          <p:nvGrpSpPr>
            <p:cNvPr id="2" name="Group 203"/>
            <p:cNvGrpSpPr/>
            <p:nvPr/>
          </p:nvGrpSpPr>
          <p:grpSpPr>
            <a:xfrm>
              <a:off x="5143504" y="142852"/>
              <a:ext cx="3143272" cy="3086849"/>
              <a:chOff x="5143504" y="142852"/>
              <a:chExt cx="3143272" cy="3086849"/>
            </a:xfrm>
          </p:grpSpPr>
          <p:grpSp>
            <p:nvGrpSpPr>
              <p:cNvPr id="3" name="Group 84"/>
              <p:cNvGrpSpPr/>
              <p:nvPr/>
            </p:nvGrpSpPr>
            <p:grpSpPr>
              <a:xfrm>
                <a:off x="5143504" y="142852"/>
                <a:ext cx="3143272" cy="3086849"/>
                <a:chOff x="142844" y="71414"/>
                <a:chExt cx="3143272" cy="3086849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>
                  <a:off x="2214546" y="642918"/>
                  <a:ext cx="678021" cy="378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W69</a:t>
                  </a:r>
                  <a:endParaRPr lang="en-US" sz="1600" dirty="0"/>
                </a:p>
              </p:txBody>
            </p:sp>
            <p:cxnSp>
              <p:nvCxnSpPr>
                <p:cNvPr id="5" name="Straight Connector 4"/>
                <p:cNvCxnSpPr/>
                <p:nvPr/>
              </p:nvCxnSpPr>
              <p:spPr>
                <a:xfrm rot="5400000">
                  <a:off x="1142976" y="2071678"/>
                  <a:ext cx="12858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 rot="5400000">
                  <a:off x="1643042" y="2071678"/>
                  <a:ext cx="12858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rot="10800000">
                  <a:off x="1643042" y="1571612"/>
                  <a:ext cx="12858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rot="10800000">
                  <a:off x="1643042" y="2071678"/>
                  <a:ext cx="1285884" cy="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 rot="10800000">
                  <a:off x="1643042" y="2571744"/>
                  <a:ext cx="1285884" cy="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rot="5400000">
                  <a:off x="2143108" y="2071678"/>
                  <a:ext cx="12858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10800000">
                  <a:off x="894485" y="1571612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0800000">
                  <a:off x="894485" y="2071678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10800000">
                  <a:off x="894485" y="2571744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5400000">
                  <a:off x="1571604" y="857232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>
                  <a:off x="2071670" y="857232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5400000">
                  <a:off x="2571736" y="857232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0800000">
                  <a:off x="1714480" y="1000108"/>
                  <a:ext cx="1143008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>
                  <a:off x="608733" y="2071678"/>
                  <a:ext cx="1285884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/>
                <p:cNvSpPr txBox="1"/>
                <p:nvPr/>
              </p:nvSpPr>
              <p:spPr>
                <a:xfrm>
                  <a:off x="714348" y="1643050"/>
                  <a:ext cx="5373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</a:t>
                  </a:r>
                  <a:r>
                    <a:rPr lang="en-US" dirty="0" smtClean="0"/>
                    <a:t>32</a:t>
                  </a:r>
                  <a:endParaRPr lang="en-US" dirty="0"/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714348" y="2143116"/>
                  <a:ext cx="5373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</a:t>
                  </a:r>
                  <a:r>
                    <a:rPr lang="en-US" dirty="0" smtClean="0"/>
                    <a:t>33</a:t>
                  </a:r>
                  <a:endParaRPr lang="en-US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1733533" y="642918"/>
                  <a:ext cx="678021" cy="378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W68</a:t>
                  </a:r>
                  <a:endParaRPr lang="en-US" sz="1600" dirty="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1785918" y="1643050"/>
                  <a:ext cx="476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.17</a:t>
                  </a:r>
                  <a:endParaRPr lang="en-US" dirty="0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2357422" y="1643050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0</a:t>
                  </a:r>
                  <a:endParaRPr lang="en-US" dirty="0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1785918" y="2143116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.06</a:t>
                  </a:r>
                  <a:endParaRPr lang="en-US" dirty="0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142844" y="1136619"/>
                  <a:ext cx="646331" cy="2021644"/>
                </a:xfrm>
                <a:prstGeom prst="rect">
                  <a:avLst/>
                </a:prstGeom>
                <a:noFill/>
              </p:spPr>
              <p:txBody>
                <a:bodyPr vert="vert270" wrap="none" rtlCol="0">
                  <a:spAutoFit/>
                </a:bodyPr>
                <a:lstStyle/>
                <a:p>
                  <a:r>
                    <a:rPr lang="en-US" sz="1500" dirty="0" smtClean="0"/>
                    <a:t>Transporter strategies </a:t>
                  </a:r>
                  <a:br>
                    <a:rPr lang="en-US" sz="1500" dirty="0" smtClean="0"/>
                  </a:br>
                  <a:r>
                    <a:rPr lang="en-US" sz="1500" dirty="0" smtClean="0"/>
                    <a:t>(= transit routes)</a:t>
                  </a:r>
                  <a:endParaRPr lang="en-US" sz="1500" dirty="0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455166" y="71414"/>
                  <a:ext cx="1830950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smtClean="0"/>
                    <a:t>Attacker strategies </a:t>
                  </a:r>
                  <a:br>
                    <a:rPr lang="en-US" sz="1500" dirty="0" smtClean="0"/>
                  </a:br>
                  <a:r>
                    <a:rPr lang="en-US" sz="1500" dirty="0" smtClean="0"/>
                    <a:t>(= closed walks)</a:t>
                  </a:r>
                  <a:endParaRPr lang="en-US" sz="1500" dirty="0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2857488" y="642918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285852" y="642918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857488" y="1571612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2857488" y="2143116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2357422" y="2571744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1857356" y="2571744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285852" y="1928802"/>
                  <a:ext cx="461665" cy="251031"/>
                </a:xfrm>
                <a:prstGeom prst="rect">
                  <a:avLst/>
                </a:prstGeom>
                <a:noFill/>
              </p:spPr>
              <p:txBody>
                <a:bodyPr vert="vert"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071670" y="1000108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</p:grpSp>
          <p:sp>
            <p:nvSpPr>
              <p:cNvPr id="194" name="TextBox 193"/>
              <p:cNvSpPr txBox="1"/>
              <p:nvPr/>
            </p:nvSpPr>
            <p:spPr>
              <a:xfrm>
                <a:off x="7286644" y="2214554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.33</a:t>
                </a:r>
                <a:endParaRPr lang="en-US" dirty="0"/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44" y="2500306"/>
              <a:ext cx="3006161" cy="1383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200" name="Straight Arrow Connector 199"/>
            <p:cNvCxnSpPr/>
            <p:nvPr/>
          </p:nvCxnSpPr>
          <p:spPr>
            <a:xfrm rot="5400000" flipH="1" flipV="1">
              <a:off x="643704" y="1785926"/>
              <a:ext cx="999338" cy="2865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6500826" y="3143248"/>
              <a:ext cx="26431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Attacker payoffs </a:t>
              </a:r>
              <a:br>
                <a:rPr lang="en-US" sz="1500" dirty="0" smtClean="0"/>
              </a:br>
              <a:r>
                <a:rPr lang="en-US" sz="1500" dirty="0" smtClean="0"/>
                <a:t>(= -transporter payoffs)</a:t>
              </a:r>
              <a:endParaRPr lang="en-US" sz="1500" dirty="0"/>
            </a:p>
          </p:txBody>
        </p:sp>
        <p:cxnSp>
          <p:nvCxnSpPr>
            <p:cNvPr id="85" name="Straight Connector 84"/>
            <p:cNvCxnSpPr>
              <a:endCxn id="70" idx="2"/>
            </p:cNvCxnSpPr>
            <p:nvPr/>
          </p:nvCxnSpPr>
          <p:spPr>
            <a:xfrm rot="16200000" flipV="1">
              <a:off x="6768876" y="2339728"/>
              <a:ext cx="1059428" cy="5476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357158" y="5429264"/>
              <a:ext cx="1467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</a:rPr>
                <a:t>Transporter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678450" y="578645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Attacker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1000100" y="5143512"/>
              <a:ext cx="142876" cy="14287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7500958" y="4214818"/>
              <a:ext cx="142876" cy="14287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42844" y="4748909"/>
              <a:ext cx="1143008" cy="36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Origin</a:t>
              </a:r>
              <a:endParaRPr lang="en-US" sz="15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786709" y="4143381"/>
              <a:ext cx="1357290" cy="36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Destination</a:t>
              </a:r>
              <a:endParaRPr lang="en-US" sz="15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714744" y="6286520"/>
              <a:ext cx="114300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Base</a:t>
              </a:r>
              <a:endParaRPr lang="en-US" sz="1500" dirty="0"/>
            </a:p>
          </p:txBody>
        </p:sp>
      </p:grpSp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0" y="-27384"/>
            <a:ext cx="8715375" cy="1000125"/>
          </a:xfrm>
        </p:spPr>
        <p:txBody>
          <a:bodyPr/>
          <a:lstStyle/>
          <a:p>
            <a:r>
              <a:rPr lang="en-US" dirty="0" smtClean="0"/>
              <a:t> Hostile Area Transit Game</a:t>
            </a:r>
            <a:endParaRPr lang="en-GB" dirty="0"/>
          </a:p>
        </p:txBody>
      </p:sp>
      <p:sp>
        <p:nvSpPr>
          <p:cNvPr id="87" name="Rounded Rectangle 86"/>
          <p:cNvSpPr/>
          <p:nvPr/>
        </p:nvSpPr>
        <p:spPr>
          <a:xfrm>
            <a:off x="381001" y="972741"/>
            <a:ext cx="8334374" cy="5504259"/>
          </a:xfrm>
          <a:prstGeom prst="roundRect">
            <a:avLst>
              <a:gd name="adj" fmla="val 4711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itle 1"/>
          <p:cNvSpPr txBox="1">
            <a:spLocks/>
          </p:cNvSpPr>
          <p:nvPr/>
        </p:nvSpPr>
        <p:spPr bwMode="auto">
          <a:xfrm>
            <a:off x="2368801" y="1066800"/>
            <a:ext cx="4338720" cy="7546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5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Transport graph</a:t>
            </a:r>
          </a:p>
        </p:txBody>
      </p:sp>
      <p:pic>
        <p:nvPicPr>
          <p:cNvPr id="91" name="Picture 4" descr="D:\workspace\agentc\iat2010mainTrack\pics\transportGraph_ed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0" y="1755193"/>
            <a:ext cx="8805600" cy="168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Title 1"/>
          <p:cNvSpPr txBox="1">
            <a:spLocks/>
          </p:cNvSpPr>
          <p:nvPr/>
        </p:nvSpPr>
        <p:spPr bwMode="auto">
          <a:xfrm>
            <a:off x="2498401" y="3429000"/>
            <a:ext cx="4338720" cy="7546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5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Pirate graph</a:t>
            </a:r>
          </a:p>
        </p:txBody>
      </p:sp>
      <p:pic>
        <p:nvPicPr>
          <p:cNvPr id="97" name="Picture 5" descr="D:\workspace\agentc\iat2010mainTrack\pics\pirateGraph_ed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1" y="4313253"/>
            <a:ext cx="8805600" cy="168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27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3" y="2571744"/>
            <a:ext cx="8915943" cy="4171951"/>
          </a:xfrm>
          <a:prstGeom prst="roundRect">
            <a:avLst>
              <a:gd name="adj" fmla="val 18037"/>
            </a:avLst>
          </a:prstGeom>
          <a:ln>
            <a:noFill/>
          </a:ln>
          <a:effectLst>
            <a:softEdge rad="317500"/>
          </a:effectLst>
        </p:spPr>
      </p:pic>
      <p:grpSp>
        <p:nvGrpSpPr>
          <p:cNvPr id="35" name="Group 34"/>
          <p:cNvGrpSpPr/>
          <p:nvPr/>
        </p:nvGrpSpPr>
        <p:grpSpPr>
          <a:xfrm>
            <a:off x="1095574" y="827337"/>
            <a:ext cx="8048425" cy="5782348"/>
            <a:chOff x="142844" y="142852"/>
            <a:chExt cx="9001156" cy="64668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44" y="142852"/>
              <a:ext cx="3867150" cy="212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Rectangle 87"/>
            <p:cNvSpPr/>
            <p:nvPr/>
          </p:nvSpPr>
          <p:spPr>
            <a:xfrm>
              <a:off x="2143108" y="642918"/>
              <a:ext cx="785818" cy="3571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2285984" y="571480"/>
              <a:ext cx="4214842" cy="2857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214546" y="1071546"/>
              <a:ext cx="3000396" cy="20002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/>
            <p:cNvSpPr/>
            <p:nvPr/>
          </p:nvSpPr>
          <p:spPr>
            <a:xfrm>
              <a:off x="4286248" y="6143644"/>
              <a:ext cx="142876" cy="1428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/>
            <p:cNvCxnSpPr>
              <a:stCxn id="93" idx="7"/>
            </p:cNvCxnSpPr>
            <p:nvPr/>
          </p:nvCxnSpPr>
          <p:spPr>
            <a:xfrm rot="5400000" flipH="1" flipV="1">
              <a:off x="1550680" y="4143380"/>
              <a:ext cx="592428" cy="14496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10800000" flipV="1">
              <a:off x="2571736" y="4143380"/>
              <a:ext cx="2214578" cy="428628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10800000">
              <a:off x="4786314" y="4143380"/>
              <a:ext cx="2643206" cy="71438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93" idx="5"/>
            </p:cNvCxnSpPr>
            <p:nvPr/>
          </p:nvCxnSpPr>
          <p:spPr>
            <a:xfrm rot="16200000" flipH="1">
              <a:off x="1800713" y="4586803"/>
              <a:ext cx="92362" cy="144968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2571736" y="4786322"/>
              <a:ext cx="1714512" cy="57150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4286248" y="4786322"/>
              <a:ext cx="1285884" cy="142876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5572132" y="4286256"/>
              <a:ext cx="1857388" cy="642942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3000364" y="1000108"/>
              <a:ext cx="2214578" cy="5715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142844" y="142852"/>
              <a:ext cx="14088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Game Matrix</a:t>
              </a:r>
              <a:endParaRPr lang="en-US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572132" y="3786190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32</a:t>
              </a:r>
              <a:endParaRPr lang="en-US" dirty="0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286512" y="4714884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33</a:t>
              </a:r>
              <a:endParaRPr lang="en-US" dirty="0"/>
            </a:p>
          </p:txBody>
        </p:sp>
        <p:cxnSp>
          <p:nvCxnSpPr>
            <p:cNvPr id="153" name="Straight Connector 152"/>
            <p:cNvCxnSpPr/>
            <p:nvPr/>
          </p:nvCxnSpPr>
          <p:spPr>
            <a:xfrm>
              <a:off x="3357554" y="5786454"/>
              <a:ext cx="928694" cy="3571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16200000" flipH="1">
              <a:off x="2643174" y="5072074"/>
              <a:ext cx="1057276" cy="34289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 flipH="1" flipV="1">
              <a:off x="2893207" y="4536289"/>
              <a:ext cx="285752" cy="7143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V="1">
              <a:off x="3071802" y="4214818"/>
              <a:ext cx="1071570" cy="2143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4143372" y="4214818"/>
              <a:ext cx="571504" cy="3571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16200000" flipH="1">
              <a:off x="4357686" y="4929198"/>
              <a:ext cx="857256" cy="14287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rot="5400000" flipH="1" flipV="1">
              <a:off x="4286248" y="5572140"/>
              <a:ext cx="714380" cy="42862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16200000" flipV="1">
              <a:off x="3428992" y="5214950"/>
              <a:ext cx="928694" cy="78581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10800000" flipV="1">
              <a:off x="3500430" y="4929198"/>
              <a:ext cx="642942" cy="214314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10800000" flipV="1">
              <a:off x="3428992" y="4929198"/>
              <a:ext cx="714380" cy="142876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4071934" y="4786322"/>
              <a:ext cx="428628" cy="35719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5400000">
              <a:off x="3964777" y="5536421"/>
              <a:ext cx="928694" cy="142876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10800000" flipV="1">
              <a:off x="3428992" y="4786322"/>
              <a:ext cx="642942" cy="28575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TextBox 191"/>
            <p:cNvSpPr txBox="1"/>
            <p:nvPr/>
          </p:nvSpPr>
          <p:spPr>
            <a:xfrm>
              <a:off x="2500685" y="5468445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W68</a:t>
              </a:r>
              <a:endParaRPr lang="en-US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3708664" y="5000636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W69</a:t>
              </a:r>
              <a:endParaRPr lang="en-US" dirty="0"/>
            </a:p>
          </p:txBody>
        </p:sp>
        <p:grpSp>
          <p:nvGrpSpPr>
            <p:cNvPr id="2" name="Group 203"/>
            <p:cNvGrpSpPr/>
            <p:nvPr/>
          </p:nvGrpSpPr>
          <p:grpSpPr>
            <a:xfrm>
              <a:off x="5143504" y="142852"/>
              <a:ext cx="3143272" cy="3086849"/>
              <a:chOff x="5143504" y="142852"/>
              <a:chExt cx="3143272" cy="3086849"/>
            </a:xfrm>
          </p:grpSpPr>
          <p:grpSp>
            <p:nvGrpSpPr>
              <p:cNvPr id="3" name="Group 84"/>
              <p:cNvGrpSpPr/>
              <p:nvPr/>
            </p:nvGrpSpPr>
            <p:grpSpPr>
              <a:xfrm>
                <a:off x="5143504" y="142852"/>
                <a:ext cx="3143272" cy="3086849"/>
                <a:chOff x="142844" y="71414"/>
                <a:chExt cx="3143272" cy="3086849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>
                  <a:off x="2214546" y="642918"/>
                  <a:ext cx="678021" cy="378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W69</a:t>
                  </a:r>
                  <a:endParaRPr lang="en-US" sz="1600" dirty="0"/>
                </a:p>
              </p:txBody>
            </p:sp>
            <p:cxnSp>
              <p:nvCxnSpPr>
                <p:cNvPr id="5" name="Straight Connector 4"/>
                <p:cNvCxnSpPr/>
                <p:nvPr/>
              </p:nvCxnSpPr>
              <p:spPr>
                <a:xfrm rot="5400000">
                  <a:off x="1142976" y="2071678"/>
                  <a:ext cx="12858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 rot="5400000">
                  <a:off x="1643042" y="2071678"/>
                  <a:ext cx="12858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rot="10800000">
                  <a:off x="1643042" y="1571612"/>
                  <a:ext cx="12858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rot="10800000">
                  <a:off x="1643042" y="2071678"/>
                  <a:ext cx="1285884" cy="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 rot="10800000">
                  <a:off x="1643042" y="2571744"/>
                  <a:ext cx="1285884" cy="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rot="5400000">
                  <a:off x="2143108" y="2071678"/>
                  <a:ext cx="12858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10800000">
                  <a:off x="894485" y="1571612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0800000">
                  <a:off x="894485" y="2071678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10800000">
                  <a:off x="894485" y="2571744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5400000">
                  <a:off x="1571604" y="857232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>
                  <a:off x="2071670" y="857232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5400000">
                  <a:off x="2571736" y="857232"/>
                  <a:ext cx="4286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0800000">
                  <a:off x="1714480" y="1000108"/>
                  <a:ext cx="1143008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>
                  <a:off x="608733" y="2071678"/>
                  <a:ext cx="1285884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/>
                <p:cNvSpPr txBox="1"/>
                <p:nvPr/>
              </p:nvSpPr>
              <p:spPr>
                <a:xfrm>
                  <a:off x="714348" y="1643050"/>
                  <a:ext cx="5373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</a:t>
                  </a:r>
                  <a:r>
                    <a:rPr lang="en-US" dirty="0" smtClean="0"/>
                    <a:t>32</a:t>
                  </a:r>
                  <a:endParaRPr lang="en-US" dirty="0"/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714348" y="2143116"/>
                  <a:ext cx="5373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</a:t>
                  </a:r>
                  <a:r>
                    <a:rPr lang="en-US" dirty="0" smtClean="0"/>
                    <a:t>33</a:t>
                  </a:r>
                  <a:endParaRPr lang="en-US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1733533" y="642918"/>
                  <a:ext cx="678021" cy="378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W68</a:t>
                  </a:r>
                  <a:endParaRPr lang="en-US" sz="1600" dirty="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1785918" y="1643050"/>
                  <a:ext cx="476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.17</a:t>
                  </a:r>
                  <a:endParaRPr lang="en-US" dirty="0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2357422" y="1643050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0</a:t>
                  </a:r>
                  <a:endParaRPr lang="en-US" dirty="0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1785918" y="2143116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.06</a:t>
                  </a:r>
                  <a:endParaRPr lang="en-US" dirty="0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142844" y="1136619"/>
                  <a:ext cx="646331" cy="2021644"/>
                </a:xfrm>
                <a:prstGeom prst="rect">
                  <a:avLst/>
                </a:prstGeom>
                <a:noFill/>
              </p:spPr>
              <p:txBody>
                <a:bodyPr vert="vert270" wrap="none" rtlCol="0">
                  <a:spAutoFit/>
                </a:bodyPr>
                <a:lstStyle/>
                <a:p>
                  <a:r>
                    <a:rPr lang="en-US" sz="1500" dirty="0" smtClean="0"/>
                    <a:t>Transporter strategies </a:t>
                  </a:r>
                  <a:br>
                    <a:rPr lang="en-US" sz="1500" dirty="0" smtClean="0"/>
                  </a:br>
                  <a:r>
                    <a:rPr lang="en-US" sz="1500" dirty="0" smtClean="0"/>
                    <a:t>(= transit routes)</a:t>
                  </a:r>
                  <a:endParaRPr lang="en-US" sz="1500" dirty="0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455166" y="71414"/>
                  <a:ext cx="1830950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smtClean="0"/>
                    <a:t>Attacker strategies </a:t>
                  </a:r>
                  <a:br>
                    <a:rPr lang="en-US" sz="1500" dirty="0" smtClean="0"/>
                  </a:br>
                  <a:r>
                    <a:rPr lang="en-US" sz="1500" dirty="0" smtClean="0"/>
                    <a:t>(= closed walks)</a:t>
                  </a:r>
                  <a:endParaRPr lang="en-US" sz="1500" dirty="0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2857488" y="642918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285852" y="642918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857488" y="1571612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2857488" y="2143116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2357422" y="2571744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1857356" y="2571744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285852" y="1928802"/>
                  <a:ext cx="461665" cy="251031"/>
                </a:xfrm>
                <a:prstGeom prst="rect">
                  <a:avLst/>
                </a:prstGeom>
                <a:noFill/>
              </p:spPr>
              <p:txBody>
                <a:bodyPr vert="vert"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071670" y="1000108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</p:grpSp>
          <p:sp>
            <p:nvSpPr>
              <p:cNvPr id="194" name="TextBox 193"/>
              <p:cNvSpPr txBox="1"/>
              <p:nvPr/>
            </p:nvSpPr>
            <p:spPr>
              <a:xfrm>
                <a:off x="7286644" y="2214554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.33</a:t>
                </a:r>
                <a:endParaRPr lang="en-US" dirty="0"/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44" y="2500306"/>
              <a:ext cx="3006161" cy="1383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200" name="Straight Arrow Connector 199"/>
            <p:cNvCxnSpPr/>
            <p:nvPr/>
          </p:nvCxnSpPr>
          <p:spPr>
            <a:xfrm rot="5400000" flipH="1" flipV="1">
              <a:off x="643704" y="1785926"/>
              <a:ext cx="999338" cy="2865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6500826" y="3143248"/>
              <a:ext cx="26431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Attacker payoffs </a:t>
              </a:r>
              <a:br>
                <a:rPr lang="en-US" sz="1500" dirty="0" smtClean="0"/>
              </a:br>
              <a:r>
                <a:rPr lang="en-US" sz="1500" dirty="0" smtClean="0"/>
                <a:t>(= -transporter payoffs)</a:t>
              </a:r>
              <a:endParaRPr lang="en-US" sz="1500" dirty="0"/>
            </a:p>
          </p:txBody>
        </p:sp>
        <p:cxnSp>
          <p:nvCxnSpPr>
            <p:cNvPr id="85" name="Straight Connector 84"/>
            <p:cNvCxnSpPr>
              <a:endCxn id="70" idx="2"/>
            </p:cNvCxnSpPr>
            <p:nvPr/>
          </p:nvCxnSpPr>
          <p:spPr>
            <a:xfrm rot="16200000" flipV="1">
              <a:off x="6768876" y="2339728"/>
              <a:ext cx="1059428" cy="5476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357158" y="5429264"/>
              <a:ext cx="1467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</a:rPr>
                <a:t>Transporter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678450" y="578645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Attacker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1000100" y="5143512"/>
              <a:ext cx="142876" cy="14287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7500958" y="4214818"/>
              <a:ext cx="142876" cy="14287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42844" y="4748909"/>
              <a:ext cx="1143008" cy="36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Origin</a:t>
              </a:r>
              <a:endParaRPr lang="en-US" sz="15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786709" y="4143381"/>
              <a:ext cx="1357290" cy="36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Destination</a:t>
              </a:r>
              <a:endParaRPr lang="en-US" sz="15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714744" y="6286520"/>
              <a:ext cx="114300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Base</a:t>
              </a:r>
              <a:endParaRPr lang="en-US" sz="1500" dirty="0"/>
            </a:p>
          </p:txBody>
        </p:sp>
      </p:grpSp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0" y="-27384"/>
            <a:ext cx="8715375" cy="1000125"/>
          </a:xfrm>
        </p:spPr>
        <p:txBody>
          <a:bodyPr/>
          <a:lstStyle/>
          <a:p>
            <a:r>
              <a:rPr lang="en-US" dirty="0" smtClean="0"/>
              <a:t> Hostile Area Transit Game</a:t>
            </a:r>
            <a:endParaRPr lang="en-GB" dirty="0"/>
          </a:p>
        </p:txBody>
      </p:sp>
      <p:sp>
        <p:nvSpPr>
          <p:cNvPr id="87" name="Rounded Rectangle 86"/>
          <p:cNvSpPr/>
          <p:nvPr/>
        </p:nvSpPr>
        <p:spPr>
          <a:xfrm>
            <a:off x="381001" y="972741"/>
            <a:ext cx="8334374" cy="5504259"/>
          </a:xfrm>
          <a:prstGeom prst="roundRect">
            <a:avLst>
              <a:gd name="adj" fmla="val 4711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77" y="1693432"/>
            <a:ext cx="5704129" cy="409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14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ircular Arrow 19"/>
          <p:cNvSpPr/>
          <p:nvPr/>
        </p:nvSpPr>
        <p:spPr>
          <a:xfrm rot="20669872">
            <a:off x="2193574" y="1812899"/>
            <a:ext cx="1324169" cy="1319121"/>
          </a:xfrm>
          <a:prstGeom prst="circularArrow">
            <a:avLst>
              <a:gd name="adj1" fmla="val 22500"/>
              <a:gd name="adj2" fmla="val 1142319"/>
              <a:gd name="adj3" fmla="val 19327475"/>
              <a:gd name="adj4" fmla="val 3132181"/>
              <a:gd name="adj5" fmla="val 21280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400">
              <a:solidFill>
                <a:schemeClr val="dk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44" y="1988840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28" y="4919730"/>
            <a:ext cx="720000" cy="7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51" y="3284984"/>
            <a:ext cx="720000" cy="7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5658" y="1508461"/>
            <a:ext cx="169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transiting vessels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905472" y="564150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military patrols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361856" y="348126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pirate vessels</a:t>
            </a:r>
            <a:endParaRPr lang="en-GB" sz="1400" dirty="0"/>
          </a:p>
        </p:txBody>
      </p:sp>
      <p:sp>
        <p:nvSpPr>
          <p:cNvPr id="11" name="Up-Down Arrow 10"/>
          <p:cNvSpPr/>
          <p:nvPr/>
        </p:nvSpPr>
        <p:spPr>
          <a:xfrm>
            <a:off x="3275856" y="3038215"/>
            <a:ext cx="576064" cy="1686929"/>
          </a:xfrm>
          <a:prstGeom prst="upDown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/>
              <a:t>cooperative</a:t>
            </a:r>
            <a:endParaRPr lang="cs-CZ" sz="1400" dirty="0"/>
          </a:p>
        </p:txBody>
      </p:sp>
      <p:sp>
        <p:nvSpPr>
          <p:cNvPr id="12" name="Up-Down Arrow 11"/>
          <p:cNvSpPr/>
          <p:nvPr/>
        </p:nvSpPr>
        <p:spPr>
          <a:xfrm rot="3243167">
            <a:off x="4610130" y="3798558"/>
            <a:ext cx="492063" cy="1616018"/>
          </a:xfrm>
          <a:prstGeom prst="upDown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/>
              <a:t>non-cooperative (adversarial)</a:t>
            </a:r>
            <a:endParaRPr lang="cs-CZ" sz="1400" dirty="0"/>
          </a:p>
        </p:txBody>
      </p:sp>
      <p:sp>
        <p:nvSpPr>
          <p:cNvPr id="14" name="Up-Down Arrow 13"/>
          <p:cNvSpPr/>
          <p:nvPr/>
        </p:nvSpPr>
        <p:spPr>
          <a:xfrm rot="7594632">
            <a:off x="4679910" y="2146256"/>
            <a:ext cx="487877" cy="1616018"/>
          </a:xfrm>
          <a:prstGeom prst="upDown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/>
              <a:t>non-cooperative (adversarial)</a:t>
            </a:r>
            <a:endParaRPr lang="cs-CZ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433864" y="1816238"/>
            <a:ext cx="2157434" cy="73866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0599"/>
              <a:gd name="adj6" fmla="val -589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400" dirty="0"/>
              <a:t>Risk-aware transit </a:t>
            </a:r>
            <a:r>
              <a:rPr lang="en-US" sz="1400" dirty="0" smtClean="0"/>
              <a:t>routing</a:t>
            </a:r>
          </a:p>
          <a:p>
            <a:pPr lvl="0"/>
            <a:r>
              <a:rPr lang="en-US" sz="1400" dirty="0" smtClean="0"/>
              <a:t>(Hostile Area Transit Game)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641776" y="4727962"/>
            <a:ext cx="2157434" cy="95410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331"/>
              <a:gd name="adj6" fmla="val -288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400" dirty="0" smtClean="0"/>
              <a:t>Deterrence maximizing patrolling</a:t>
            </a:r>
          </a:p>
          <a:p>
            <a:pPr lvl="0"/>
            <a:r>
              <a:rPr lang="en-US" sz="1400" dirty="0" smtClean="0"/>
              <a:t>(Mobile Target Patrolling Game)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5192" y="1606688"/>
            <a:ext cx="1944216" cy="523220"/>
          </a:xfrm>
          <a:prstGeom prst="borderCallout2">
            <a:avLst>
              <a:gd name="adj1" fmla="val 108582"/>
              <a:gd name="adj2" fmla="val 43534"/>
              <a:gd name="adj3" fmla="val 134714"/>
              <a:gd name="adj4" fmla="val 43991"/>
              <a:gd name="adj5" fmla="val 140266"/>
              <a:gd name="adj6" fmla="val 953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400" dirty="0" smtClean="0"/>
              <a:t>Incentive-compatible convoy formation</a:t>
            </a:r>
            <a:endParaRPr lang="en-GB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61" y="2044388"/>
            <a:ext cx="720000" cy="72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37320" y="235160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cooperative</a:t>
            </a:r>
            <a:endParaRPr lang="en-GB" sz="1400" dirty="0"/>
          </a:p>
        </p:txBody>
      </p:sp>
      <p:sp>
        <p:nvSpPr>
          <p:cNvPr id="3" name="Rectangle 2"/>
          <p:cNvSpPr/>
          <p:nvPr/>
        </p:nvSpPr>
        <p:spPr>
          <a:xfrm>
            <a:off x="363312" y="5682069"/>
            <a:ext cx="23567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>
                <a:solidFill>
                  <a:prstClr val="black"/>
                </a:solidFill>
                <a:latin typeface="Gill Sans Light"/>
                <a:ea typeface="+mj-ea"/>
                <a:cs typeface="Gill Sans Light"/>
              </a:rPr>
              <a:t>AGENT</a:t>
            </a:r>
            <a:r>
              <a:rPr lang="en-US" sz="4400" b="1" u="sng" dirty="0">
                <a:solidFill>
                  <a:srgbClr val="F79646"/>
                </a:solidFill>
                <a:latin typeface="Gill Sans"/>
                <a:ea typeface="+mj-ea"/>
                <a:cs typeface="Gill Sans"/>
              </a:rPr>
              <a:t>C</a:t>
            </a:r>
            <a:endParaRPr lang="en-US" b="1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001156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Secure Multi-Agent Hostile Area Transit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43908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64426"/>
            <a:ext cx="1224136" cy="96164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simulat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9814" y="1326663"/>
            <a:ext cx="1500554" cy="12241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gearth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3817" y="5589240"/>
            <a:ext cx="1620183" cy="126876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unosa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5544361"/>
            <a:ext cx="1328983" cy="112499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2" y="1214264"/>
            <a:ext cx="1427238" cy="12241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1427238" cy="12241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4003"/>
            <a:ext cx="1427238" cy="12241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610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solidFill>
                  <a:schemeClr val="tx1"/>
                </a:solidFill>
              </a:rPr>
              <a:t>AGENT</a:t>
            </a:r>
            <a:r>
              <a:rPr lang="en-US" b="1" u="sng" dirty="0" smtClean="0">
                <a:solidFill>
                  <a:schemeClr val="accent6"/>
                </a:solidFill>
                <a:latin typeface="Gill Sans"/>
                <a:cs typeface="Gill Sans"/>
              </a:rPr>
              <a:t>C</a:t>
            </a:r>
            <a:r>
              <a:rPr lang="en-US" b="1" dirty="0" smtClean="0">
                <a:solidFill>
                  <a:schemeClr val="accent6"/>
                </a:solidFill>
                <a:latin typeface="Gill Sans"/>
                <a:cs typeface="Gill Sans"/>
              </a:rPr>
              <a:t> </a:t>
            </a:r>
            <a:r>
              <a:rPr lang="en-US" dirty="0" smtClean="0"/>
              <a:t>Simulation Capability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9638249"/>
              </p:ext>
            </p:extLst>
          </p:nvPr>
        </p:nvGraphicFramePr>
        <p:xfrm>
          <a:off x="457200" y="1285875"/>
          <a:ext cx="8229600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510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64426"/>
            <a:ext cx="1224136" cy="96164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simulat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9814" y="1326663"/>
            <a:ext cx="1500554" cy="12241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gearth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3817" y="5589240"/>
            <a:ext cx="1620183" cy="126876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unosa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5544361"/>
            <a:ext cx="1328983" cy="112499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2" y="1214264"/>
            <a:ext cx="1427238" cy="12241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1427238" cy="12241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4003"/>
            <a:ext cx="1427238" cy="12241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610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solidFill>
                  <a:schemeClr val="tx1"/>
                </a:solidFill>
              </a:rPr>
              <a:t>AGENT</a:t>
            </a:r>
            <a:r>
              <a:rPr lang="en-US" b="1" u="sng" dirty="0" smtClean="0">
                <a:solidFill>
                  <a:schemeClr val="accent6"/>
                </a:solidFill>
                <a:latin typeface="Gill Sans"/>
                <a:cs typeface="Gill Sans"/>
              </a:rPr>
              <a:t>C</a:t>
            </a:r>
            <a:r>
              <a:rPr lang="en-US" b="1" dirty="0" smtClean="0">
                <a:solidFill>
                  <a:schemeClr val="accent6"/>
                </a:solidFill>
                <a:latin typeface="Gill Sans"/>
                <a:cs typeface="Gill Sans"/>
              </a:rPr>
              <a:t> </a:t>
            </a:r>
            <a:r>
              <a:rPr lang="en-US" dirty="0" smtClean="0"/>
              <a:t>Simulation Capability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1227063"/>
              </p:ext>
            </p:extLst>
          </p:nvPr>
        </p:nvGraphicFramePr>
        <p:xfrm>
          <a:off x="457200" y="1285875"/>
          <a:ext cx="8229600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706960" y="1066800"/>
            <a:ext cx="5760640" cy="5410200"/>
            <a:chOff x="827584" y="914400"/>
            <a:chExt cx="5760640" cy="5410200"/>
          </a:xfrm>
        </p:grpSpPr>
        <p:sp>
          <p:nvSpPr>
            <p:cNvPr id="14" name="Rounded Rectangle 13"/>
            <p:cNvSpPr/>
            <p:nvPr/>
          </p:nvSpPr>
          <p:spPr>
            <a:xfrm>
              <a:off x="827584" y="914400"/>
              <a:ext cx="5760640" cy="5410200"/>
            </a:xfrm>
            <a:prstGeom prst="roundRect">
              <a:avLst>
                <a:gd name="adj" fmla="val 4711"/>
              </a:avLst>
            </a:prstGeom>
            <a:solidFill>
              <a:srgbClr val="FFFFFF">
                <a:alpha val="80000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83296" y="1628800"/>
              <a:ext cx="4435268" cy="4223165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17005" y="1124744"/>
              <a:ext cx="2502795" cy="1706547"/>
            </a:xfrm>
            <a:prstGeom prst="rect">
              <a:avLst/>
            </a:prstGeom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532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64426"/>
            <a:ext cx="1224136" cy="96164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simulat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9814" y="1326663"/>
            <a:ext cx="1500554" cy="12241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gearth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3817" y="5589240"/>
            <a:ext cx="1620183" cy="126876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unosa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5544361"/>
            <a:ext cx="1328983" cy="112499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2" y="1214264"/>
            <a:ext cx="1427238" cy="12241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1427238" cy="12241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4003"/>
            <a:ext cx="1427238" cy="12241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610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solidFill>
                  <a:schemeClr val="tx1"/>
                </a:solidFill>
              </a:rPr>
              <a:t>AGENT</a:t>
            </a:r>
            <a:r>
              <a:rPr lang="en-US" b="1" u="sng" dirty="0" smtClean="0">
                <a:solidFill>
                  <a:schemeClr val="accent6"/>
                </a:solidFill>
                <a:latin typeface="Gill Sans"/>
                <a:cs typeface="Gill Sans"/>
              </a:rPr>
              <a:t>C</a:t>
            </a:r>
            <a:r>
              <a:rPr lang="en-US" b="1" dirty="0" smtClean="0">
                <a:solidFill>
                  <a:schemeClr val="accent6"/>
                </a:solidFill>
                <a:latin typeface="Gill Sans"/>
                <a:cs typeface="Gill Sans"/>
              </a:rPr>
              <a:t> </a:t>
            </a:r>
            <a:r>
              <a:rPr lang="en-US" dirty="0" smtClean="0"/>
              <a:t>Simulation Capability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9829466"/>
              </p:ext>
            </p:extLst>
          </p:nvPr>
        </p:nvGraphicFramePr>
        <p:xfrm>
          <a:off x="457200" y="1285875"/>
          <a:ext cx="8229600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1706960" y="1066800"/>
            <a:ext cx="5760640" cy="5410200"/>
          </a:xfrm>
          <a:prstGeom prst="roundRect">
            <a:avLst>
              <a:gd name="adj" fmla="val 4711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4600" y="1949035"/>
            <a:ext cx="4178894" cy="4223165"/>
          </a:xfrm>
          <a:prstGeom prst="rect">
            <a:avLst/>
          </a:prstGeom>
          <a:noFill/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620" y="1366763"/>
            <a:ext cx="2759968" cy="1862978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8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u="sng" dirty="0" smtClean="0">
                <a:solidFill>
                  <a:schemeClr val="tx1"/>
                </a:solidFill>
              </a:rPr>
              <a:t>AGENT</a:t>
            </a:r>
            <a:r>
              <a:rPr lang="en-US" b="1" u="sng" dirty="0" smtClean="0">
                <a:solidFill>
                  <a:schemeClr val="accent6"/>
                </a:solidFill>
                <a:latin typeface="Gill Sans"/>
                <a:cs typeface="Gill Sans"/>
              </a:rPr>
              <a:t>C</a:t>
            </a:r>
            <a:r>
              <a:rPr lang="en-US" dirty="0" smtClean="0"/>
              <a:t> Simulation Architecture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77" y="1079759"/>
            <a:ext cx="6248400" cy="52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3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827584" y="1972816"/>
            <a:ext cx="7632848" cy="3056384"/>
          </a:xfrm>
          <a:prstGeom prst="roundRect">
            <a:avLst>
              <a:gd name="adj" fmla="val 4711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4765" y="2655868"/>
            <a:ext cx="7272808" cy="14589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COME &amp; SEE </a:t>
            </a:r>
            <a:br>
              <a:rPr lang="en-US" dirty="0" smtClean="0"/>
            </a:br>
            <a:r>
              <a:rPr lang="en-US" u="sng" dirty="0" smtClean="0"/>
              <a:t>AGENT</a:t>
            </a:r>
            <a:r>
              <a:rPr lang="en-US" b="1" u="sng" dirty="0" smtClean="0">
                <a:solidFill>
                  <a:srgbClr val="E46C0A"/>
                </a:solidFill>
                <a:latin typeface="Gill Sans"/>
                <a:cs typeface="Gill Sans"/>
              </a:rPr>
              <a:t>C</a:t>
            </a:r>
            <a:r>
              <a:rPr lang="en-US" b="1" dirty="0" smtClean="0">
                <a:solidFill>
                  <a:srgbClr val="E46C0A"/>
                </a:solidFill>
                <a:latin typeface="Gill Sans"/>
                <a:cs typeface="Gill Sans"/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AAMAS2011 DEMO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4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1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Multi-agent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Agent-based computing have been used: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Design paradigm </a:t>
            </a:r>
            <a:r>
              <a:rPr lang="en-US" dirty="0" smtClean="0">
                <a:latin typeface="Gill Sans Light"/>
                <a:cs typeface="Gill Sans Light"/>
              </a:rPr>
              <a:t>– the concept of decentralized, interacting, socially aware, autonomous entities as underlying software paradigm (often deployed only in parts, where it suits the application)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Source of technologies </a:t>
            </a:r>
            <a:r>
              <a:rPr lang="en-US" dirty="0" smtClean="0">
                <a:latin typeface="Gill Sans Light"/>
                <a:cs typeface="Gill Sans Light"/>
              </a:rPr>
              <a:t>– algorithms, models, techniques architectures, protocols but also software packages that facilitate development of multi-agent systems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Simulation concept</a:t>
            </a:r>
            <a:r>
              <a:rPr lang="en-US" dirty="0" smtClean="0">
                <a:latin typeface="Gill Sans Light"/>
                <a:cs typeface="Gill Sans Light"/>
              </a:rPr>
              <a:t> – a specialized software technology that allows simulation of natural multi-agent systems, based on (1) and (2).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We suggest:</a:t>
            </a:r>
          </a:p>
          <a:p>
            <a:r>
              <a:rPr lang="en-US" dirty="0" smtClean="0"/>
              <a:t>using (3) for development the combination of (1) and (2) supporting development of multi-agent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17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MASim</a:t>
            </a:r>
            <a:r>
              <a:rPr lang="en-US" dirty="0" smtClean="0"/>
              <a:t> Suitable Application Areas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85874"/>
            <a:ext cx="8229600" cy="5311477"/>
          </a:xfrm>
        </p:spPr>
        <p:txBody>
          <a:bodyPr>
            <a:normAutofit/>
          </a:bodyPr>
          <a:lstStyle/>
          <a:p>
            <a:r>
              <a:rPr lang="en-US" dirty="0" smtClean="0"/>
              <a:t>Agents/Actors exhibit </a:t>
            </a:r>
            <a:r>
              <a:rPr lang="en-US" dirty="0" smtClean="0">
                <a:solidFill>
                  <a:schemeClr val="accent6"/>
                </a:solidFill>
              </a:rPr>
              <a:t>intelligent </a:t>
            </a:r>
            <a:r>
              <a:rPr lang="en-US" dirty="0" smtClean="0"/>
              <a:t>(deliberative) </a:t>
            </a:r>
            <a:r>
              <a:rPr lang="en-US" dirty="0" smtClean="0">
                <a:solidFill>
                  <a:srgbClr val="F79646"/>
                </a:solidFill>
              </a:rPr>
              <a:t>behavior</a:t>
            </a:r>
            <a:r>
              <a:rPr lang="en-US" dirty="0" smtClean="0"/>
              <a:t>, including learning, adaptation and strategic reasoning</a:t>
            </a:r>
          </a:p>
          <a:p>
            <a:r>
              <a:rPr lang="en-US" dirty="0" smtClean="0"/>
              <a:t>Agent’s behavior has non-smooth/discrete dynamics with thresholds, if-then rules, observation-based and interaction-based triggers etc.</a:t>
            </a:r>
          </a:p>
          <a:p>
            <a:pPr>
              <a:buClr>
                <a:schemeClr val="tx1"/>
              </a:buClr>
            </a:pPr>
            <a:r>
              <a:rPr lang="en-US" dirty="0" smtClean="0">
                <a:solidFill>
                  <a:srgbClr val="F79646"/>
                </a:solidFill>
              </a:rPr>
              <a:t>Interactions</a:t>
            </a:r>
            <a:r>
              <a:rPr lang="en-US" dirty="0" smtClean="0"/>
              <a:t> between agents are complex, nonlinear, discontinuous, or discrete; network-effects apply</a:t>
            </a:r>
          </a:p>
          <a:p>
            <a:pPr lvl="1"/>
            <a:r>
              <a:rPr lang="en-US" dirty="0" smtClean="0"/>
              <a:t>Topology </a:t>
            </a:r>
            <a:r>
              <a:rPr lang="en-US" dirty="0"/>
              <a:t>of the interactions is heterogeneous and complex</a:t>
            </a:r>
          </a:p>
          <a:p>
            <a:r>
              <a:rPr lang="en-US" dirty="0" smtClean="0"/>
              <a:t>Population is </a:t>
            </a:r>
            <a:r>
              <a:rPr lang="en-US" dirty="0" smtClean="0">
                <a:solidFill>
                  <a:srgbClr val="F79646"/>
                </a:solidFill>
              </a:rPr>
              <a:t>heterogeneous and large scale</a:t>
            </a:r>
          </a:p>
          <a:p>
            <a:pPr>
              <a:buClr>
                <a:schemeClr val="tx1"/>
              </a:buClr>
            </a:pPr>
            <a:r>
              <a:rPr lang="en-US" dirty="0" smtClean="0">
                <a:solidFill>
                  <a:srgbClr val="F79646"/>
                </a:solidFill>
              </a:rPr>
              <a:t>Space</a:t>
            </a:r>
            <a:r>
              <a:rPr lang="en-US" dirty="0" smtClean="0"/>
              <a:t> is crucial and the agents' positions are not fixed</a:t>
            </a:r>
          </a:p>
          <a:p>
            <a:r>
              <a:rPr lang="en-US" dirty="0" smtClean="0"/>
              <a:t>System-level equations are not known, hard to reconstruct, do not exist or computational intractable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DDE3-62B0-4983-961D-D9920F218E8A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2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AgentPOLIS</a:t>
            </a:r>
            <a:r>
              <a:rPr lang="en-US" dirty="0" smtClean="0"/>
              <a:t> – Traffic Model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DDE3-62B0-4983-961D-D9920F218E8A}" type="slidenum">
              <a:rPr lang="en-GB" smtClean="0"/>
              <a:pPr/>
              <a:t>71</a:t>
            </a:fld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/>
          <a:srcRect l="84" t="11066" r="188" b="86"/>
          <a:stretch/>
        </p:blipFill>
        <p:spPr bwMode="auto">
          <a:xfrm>
            <a:off x="-17463" y="1782763"/>
            <a:ext cx="9161463" cy="510222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6" name="Rectangle 5"/>
          <p:cNvSpPr/>
          <p:nvPr/>
        </p:nvSpPr>
        <p:spPr>
          <a:xfrm rot="10800000">
            <a:off x="0" y="1747673"/>
            <a:ext cx="9203724" cy="4043526"/>
          </a:xfrm>
          <a:prstGeom prst="rect">
            <a:avLst/>
          </a:prstGeom>
          <a:gradFill>
            <a:gsLst>
              <a:gs pos="60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cs-CZ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100" dirty="0" smtClean="0"/>
              <a:t>Large-scale multi-agent model of urban mixed transport</a:t>
            </a:r>
          </a:p>
          <a:p>
            <a:r>
              <a:rPr lang="en-US" sz="2100" dirty="0" smtClean="0"/>
              <a:t>Based on activity-rich urban citizen lifecycle model, bottom-up model</a:t>
            </a:r>
          </a:p>
          <a:p>
            <a:r>
              <a:rPr lang="en-US" sz="2100" dirty="0" smtClean="0"/>
              <a:t>Multiple transport modes</a:t>
            </a:r>
          </a:p>
          <a:p>
            <a:pPr lvl="1"/>
            <a:r>
              <a:rPr lang="en-US" sz="2100" dirty="0" smtClean="0"/>
              <a:t>individual cars, bikes, mass public transport (metro, trams, buses)</a:t>
            </a:r>
          </a:p>
          <a:p>
            <a:pPr lvl="1"/>
            <a:r>
              <a:rPr lang="en-US" sz="2100" dirty="0" smtClean="0"/>
              <a:t>real lines and approximate schedules</a:t>
            </a:r>
          </a:p>
          <a:p>
            <a:r>
              <a:rPr lang="en-US" sz="2100" dirty="0" smtClean="0"/>
              <a:t>Tested with 100k agents but further scale-up possible</a:t>
            </a:r>
          </a:p>
          <a:p>
            <a:r>
              <a:rPr lang="en-US" sz="2100" dirty="0" smtClean="0"/>
              <a:t>In parts funded by IBM, government grant awarded </a:t>
            </a:r>
            <a:r>
              <a:rPr lang="en-US" sz="2100" dirty="0" smtClean="0">
                <a:latin typeface="Gill Sans Light"/>
                <a:cs typeface="Gill Sans Light"/>
              </a:rPr>
              <a:t>(rejected by IBM)</a:t>
            </a:r>
          </a:p>
          <a:p>
            <a:r>
              <a:rPr lang="en-US" sz="2100" dirty="0" smtClean="0"/>
              <a:t>Will be used for experimenting with Prague metro fare-evaders project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233" y="228600"/>
            <a:ext cx="1118967" cy="54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AgentPOLIS</a:t>
            </a:r>
            <a:r>
              <a:rPr lang="en-US" dirty="0" smtClean="0"/>
              <a:t> – Traffic Model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DDE3-62B0-4983-961D-D9920F218E8A}" type="slidenum">
              <a:rPr lang="en-GB" smtClean="0"/>
              <a:pPr/>
              <a:t>72</a:t>
            </a:fld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/>
          <a:srcRect l="84" t="11066" r="188" b="86"/>
          <a:stretch/>
        </p:blipFill>
        <p:spPr bwMode="auto">
          <a:xfrm>
            <a:off x="-17463" y="1782763"/>
            <a:ext cx="9161463" cy="510222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6" name="Rectangle 5"/>
          <p:cNvSpPr/>
          <p:nvPr/>
        </p:nvSpPr>
        <p:spPr>
          <a:xfrm rot="10800000">
            <a:off x="0" y="1747672"/>
            <a:ext cx="9203724" cy="5110327"/>
          </a:xfrm>
          <a:prstGeom prst="rect">
            <a:avLst/>
          </a:prstGeom>
          <a:gradFill>
            <a:gsLst>
              <a:gs pos="60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cs-CZ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Traffic modeling: Model </a:t>
            </a:r>
            <a:r>
              <a:rPr lang="en-US" dirty="0"/>
              <a:t>traffic demand and distribution to aid infrastructure planning and understand the impact of policy decisions</a:t>
            </a:r>
          </a:p>
          <a:p>
            <a:r>
              <a:rPr lang="en-US" dirty="0" smtClean="0"/>
              <a:t>3 principal approaches: trip</a:t>
            </a:r>
            <a:r>
              <a:rPr lang="en-US" dirty="0"/>
              <a:t>-</a:t>
            </a:r>
            <a:r>
              <a:rPr lang="en-US" dirty="0" smtClean="0"/>
              <a:t>based, activity</a:t>
            </a:r>
            <a:r>
              <a:rPr lang="en-US" dirty="0"/>
              <a:t>-</a:t>
            </a:r>
            <a:r>
              <a:rPr lang="en-US" dirty="0" smtClean="0"/>
              <a:t>based, agent</a:t>
            </a:r>
            <a:r>
              <a:rPr lang="en-US" dirty="0"/>
              <a:t>-</a:t>
            </a:r>
            <a:r>
              <a:rPr lang="en-US" dirty="0" smtClean="0"/>
              <a:t>based. </a:t>
            </a:r>
          </a:p>
          <a:p>
            <a:r>
              <a:rPr lang="en-US" dirty="0" smtClean="0"/>
              <a:t>GOALS: </a:t>
            </a:r>
          </a:p>
          <a:p>
            <a:pPr lvl="1"/>
            <a:r>
              <a:rPr lang="en-US" dirty="0" smtClean="0"/>
              <a:t>Study agents strategic behavior with respect to mixed-modal choice of various means of transport and various times of transport in context of their social and individual activities</a:t>
            </a:r>
          </a:p>
          <a:p>
            <a:pPr lvl="1"/>
            <a:r>
              <a:rPr lang="en-US" dirty="0" smtClean="0"/>
              <a:t>By means of incentives, design methods for optimization</a:t>
            </a:r>
          </a:p>
          <a:p>
            <a:pPr lvl="1"/>
            <a:r>
              <a:rPr lang="en-US" dirty="0" smtClean="0"/>
              <a:t>Car-pooling, request-based bus services, cab sharing, zip-cars, etc. </a:t>
            </a:r>
          </a:p>
          <a:p>
            <a:pPr lvl="1"/>
            <a:r>
              <a:rPr lang="en-US" dirty="0" smtClean="0"/>
              <a:t>Also used for studying railway fare enforcement methods</a:t>
            </a:r>
          </a:p>
          <a:p>
            <a:pPr marL="457200" lvl="1" indent="0">
              <a:buNone/>
            </a:pPr>
            <a:r>
              <a:rPr lang="en-US" dirty="0" smtClean="0"/>
              <a:t>			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6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/>
          <a:srcRect l="84" t="11066" r="188" b="86"/>
          <a:stretch/>
        </p:blipFill>
        <p:spPr bwMode="auto">
          <a:xfrm>
            <a:off x="-17463" y="1782763"/>
            <a:ext cx="9161463" cy="510222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6" name="Rectangle 5"/>
          <p:cNvSpPr/>
          <p:nvPr/>
        </p:nvSpPr>
        <p:spPr>
          <a:xfrm rot="10800000">
            <a:off x="0" y="1747673"/>
            <a:ext cx="9203724" cy="4043526"/>
          </a:xfrm>
          <a:prstGeom prst="rect">
            <a:avLst/>
          </a:prstGeom>
          <a:gradFill>
            <a:gsLst>
              <a:gs pos="60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cs-CZ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Large-scale multi-agent model of urban mixed transport</a:t>
            </a:r>
          </a:p>
          <a:p>
            <a:r>
              <a:rPr lang="en-US" dirty="0" smtClean="0"/>
              <a:t>Based on activity-rich urban citizen lifecycle model, bottom-up model</a:t>
            </a:r>
          </a:p>
          <a:p>
            <a:r>
              <a:rPr lang="en-US" dirty="0" smtClean="0"/>
              <a:t>Multiple transport modes</a:t>
            </a:r>
          </a:p>
          <a:p>
            <a:pPr lvl="1"/>
            <a:r>
              <a:rPr lang="en-US" dirty="0" smtClean="0"/>
              <a:t>individual cars, bikes, mass public transport (metro, trams, buses)</a:t>
            </a:r>
          </a:p>
          <a:p>
            <a:pPr lvl="1"/>
            <a:r>
              <a:rPr lang="en-US" dirty="0" smtClean="0"/>
              <a:t>real lines and approximate schedules</a:t>
            </a:r>
          </a:p>
          <a:p>
            <a:r>
              <a:rPr lang="en-US" dirty="0" smtClean="0"/>
              <a:t>Combination of trip-based and activity-based approach</a:t>
            </a:r>
          </a:p>
          <a:p>
            <a:r>
              <a:rPr lang="en-US" dirty="0" smtClean="0"/>
              <a:t>Tested with 100k agents but further scale-up possible</a:t>
            </a:r>
          </a:p>
          <a:p>
            <a:r>
              <a:rPr lang="en-US" dirty="0" smtClean="0"/>
              <a:t>In parts funded by IBM, government grant awarded </a:t>
            </a:r>
            <a:r>
              <a:rPr lang="en-US" dirty="0" smtClean="0">
                <a:latin typeface="Gill Sans Light"/>
                <a:cs typeface="Gill Sans Light"/>
              </a:rPr>
              <a:t>(rejected by IBM)</a:t>
            </a:r>
          </a:p>
          <a:p>
            <a:r>
              <a:rPr lang="en-US" dirty="0" smtClean="0"/>
              <a:t>Will be used for experimenting with Prague metro fare-evaders project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AgentPOLIS</a:t>
            </a:r>
            <a:r>
              <a:rPr lang="en-US" dirty="0" smtClean="0"/>
              <a:t> – Traffic Model</a:t>
            </a:r>
            <a:endParaRPr lang="cs-CZ" dirty="0"/>
          </a:p>
        </p:txBody>
      </p:sp>
      <p:sp>
        <p:nvSpPr>
          <p:cNvPr id="70" name="Rounded Rectangle 69"/>
          <p:cNvSpPr/>
          <p:nvPr/>
        </p:nvSpPr>
        <p:spPr>
          <a:xfrm>
            <a:off x="2133600" y="304800"/>
            <a:ext cx="4963616" cy="6172200"/>
          </a:xfrm>
          <a:prstGeom prst="roundRect">
            <a:avLst>
              <a:gd name="adj" fmla="val 4711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DDE3-62B0-4983-961D-D9920F218E8A}" type="slidenum">
              <a:rPr lang="en-GB" smtClean="0"/>
              <a:pPr/>
              <a:t>73</a:t>
            </a:fld>
            <a:endParaRPr lang="en-GB" dirty="0"/>
          </a:p>
        </p:txBody>
      </p:sp>
      <p:cxnSp>
        <p:nvCxnSpPr>
          <p:cNvPr id="54" name="Straight Arrow Connector 53"/>
          <p:cNvCxnSpPr>
            <a:stCxn id="55" idx="2"/>
            <a:endCxn id="61" idx="0"/>
          </p:cNvCxnSpPr>
          <p:nvPr/>
        </p:nvCxnSpPr>
        <p:spPr>
          <a:xfrm>
            <a:off x="4510335" y="1346448"/>
            <a:ext cx="90010" cy="2673745"/>
          </a:xfrm>
          <a:prstGeom prst="straightConnector1">
            <a:avLst/>
          </a:prstGeom>
          <a:ln w="38100" cmpd="sng">
            <a:solidFill>
              <a:schemeClr val="accent2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3430215" y="914400"/>
            <a:ext cx="2160240" cy="4320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 home</a:t>
            </a:r>
            <a:endParaRPr lang="cs-CZ" dirty="0"/>
          </a:p>
        </p:txBody>
      </p:sp>
      <p:sp>
        <p:nvSpPr>
          <p:cNvPr id="56" name="Rounded Rectangle 55"/>
          <p:cNvSpPr/>
          <p:nvPr/>
        </p:nvSpPr>
        <p:spPr>
          <a:xfrm>
            <a:off x="3430215" y="1490464"/>
            <a:ext cx="2160240" cy="4320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Travelling to work</a:t>
            </a:r>
            <a:endParaRPr lang="cs-CZ" dirty="0"/>
          </a:p>
        </p:txBody>
      </p:sp>
      <p:sp>
        <p:nvSpPr>
          <p:cNvPr id="57" name="Rounded Rectangle 56"/>
          <p:cNvSpPr/>
          <p:nvPr/>
        </p:nvSpPr>
        <p:spPr>
          <a:xfrm>
            <a:off x="3430215" y="2066528"/>
            <a:ext cx="2160240" cy="4320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Working</a:t>
            </a:r>
            <a:endParaRPr lang="cs-CZ" dirty="0"/>
          </a:p>
        </p:txBody>
      </p:sp>
      <p:sp>
        <p:nvSpPr>
          <p:cNvPr id="58" name="Rounded Rectangle 57"/>
          <p:cNvSpPr/>
          <p:nvPr/>
        </p:nvSpPr>
        <p:spPr>
          <a:xfrm>
            <a:off x="3430215" y="2642592"/>
            <a:ext cx="2160240" cy="4320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Having Lunch</a:t>
            </a:r>
            <a:endParaRPr lang="cs-CZ" dirty="0"/>
          </a:p>
        </p:txBody>
      </p:sp>
      <p:sp>
        <p:nvSpPr>
          <p:cNvPr id="59" name="Rounded Rectangle 58"/>
          <p:cNvSpPr/>
          <p:nvPr/>
        </p:nvSpPr>
        <p:spPr>
          <a:xfrm>
            <a:off x="3430215" y="3218656"/>
            <a:ext cx="2160240" cy="4320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Working</a:t>
            </a:r>
            <a:endParaRPr lang="cs-CZ" dirty="0"/>
          </a:p>
        </p:txBody>
      </p:sp>
      <p:sp>
        <p:nvSpPr>
          <p:cNvPr id="60" name="Rounded Rectangle 59"/>
          <p:cNvSpPr/>
          <p:nvPr/>
        </p:nvSpPr>
        <p:spPr>
          <a:xfrm>
            <a:off x="2631232" y="4407768"/>
            <a:ext cx="1656184" cy="4320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Shopping</a:t>
            </a:r>
            <a:endParaRPr lang="cs-CZ" dirty="0"/>
          </a:p>
        </p:txBody>
      </p:sp>
      <p:sp>
        <p:nvSpPr>
          <p:cNvPr id="61" name="Flowchart: Decision 10"/>
          <p:cNvSpPr/>
          <p:nvPr/>
        </p:nvSpPr>
        <p:spPr>
          <a:xfrm>
            <a:off x="4474331" y="4020193"/>
            <a:ext cx="252028" cy="210023"/>
          </a:xfrm>
          <a:prstGeom prst="flowChartDecis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dk1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4897016" y="4407768"/>
            <a:ext cx="1656184" cy="4320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Entertainment</a:t>
            </a:r>
            <a:endParaRPr lang="cs-CZ" dirty="0"/>
          </a:p>
        </p:txBody>
      </p:sp>
      <p:sp>
        <p:nvSpPr>
          <p:cNvPr id="63" name="Rounded Rectangle 62"/>
          <p:cNvSpPr/>
          <p:nvPr/>
        </p:nvSpPr>
        <p:spPr>
          <a:xfrm>
            <a:off x="3718247" y="5550768"/>
            <a:ext cx="1800200" cy="4320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Travelling home</a:t>
            </a:r>
            <a:endParaRPr lang="cs-CZ" dirty="0"/>
          </a:p>
        </p:txBody>
      </p:sp>
      <p:cxnSp>
        <p:nvCxnSpPr>
          <p:cNvPr id="64" name="Curved Connector 14"/>
          <p:cNvCxnSpPr>
            <a:stCxn id="63" idx="2"/>
            <a:endCxn id="55" idx="0"/>
          </p:cNvCxnSpPr>
          <p:nvPr/>
        </p:nvCxnSpPr>
        <p:spPr>
          <a:xfrm rot="5400000" flipH="1">
            <a:off x="2030133" y="3394602"/>
            <a:ext cx="5068416" cy="108012"/>
          </a:xfrm>
          <a:prstGeom prst="bentConnector5">
            <a:avLst>
              <a:gd name="adj1" fmla="val -4510"/>
              <a:gd name="adj2" fmla="val -2046381"/>
              <a:gd name="adj3" fmla="val 104510"/>
            </a:avLst>
          </a:prstGeom>
          <a:ln w="38100" cmpd="sng">
            <a:solidFill>
              <a:schemeClr val="accent2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17"/>
          <p:cNvCxnSpPr>
            <a:stCxn id="61" idx="1"/>
            <a:endCxn id="60" idx="0"/>
          </p:cNvCxnSpPr>
          <p:nvPr/>
        </p:nvCxnSpPr>
        <p:spPr>
          <a:xfrm rot="10800000" flipV="1">
            <a:off x="3459325" y="4125204"/>
            <a:ext cx="1015007" cy="282563"/>
          </a:xfrm>
          <a:prstGeom prst="bentConnector2">
            <a:avLst/>
          </a:prstGeom>
          <a:ln w="38100" cmpd="sng">
            <a:solidFill>
              <a:schemeClr val="accent2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31"/>
          <p:cNvCxnSpPr>
            <a:stCxn id="60" idx="2"/>
            <a:endCxn id="63" idx="0"/>
          </p:cNvCxnSpPr>
          <p:nvPr/>
        </p:nvCxnSpPr>
        <p:spPr>
          <a:xfrm rot="16200000" flipH="1">
            <a:off x="3683359" y="4615780"/>
            <a:ext cx="710952" cy="1159023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accent2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34"/>
          <p:cNvCxnSpPr>
            <a:stCxn id="61" idx="3"/>
            <a:endCxn id="62" idx="0"/>
          </p:cNvCxnSpPr>
          <p:nvPr/>
        </p:nvCxnSpPr>
        <p:spPr>
          <a:xfrm>
            <a:off x="4726359" y="4125205"/>
            <a:ext cx="998749" cy="282563"/>
          </a:xfrm>
          <a:prstGeom prst="bentConnector2">
            <a:avLst/>
          </a:prstGeom>
          <a:ln w="38100" cmpd="sng">
            <a:solidFill>
              <a:schemeClr val="accent2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43"/>
          <p:cNvCxnSpPr>
            <a:stCxn id="62" idx="2"/>
            <a:endCxn id="63" idx="0"/>
          </p:cNvCxnSpPr>
          <p:nvPr/>
        </p:nvCxnSpPr>
        <p:spPr>
          <a:xfrm rot="5400000">
            <a:off x="4816252" y="4641912"/>
            <a:ext cx="710952" cy="1106761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accent2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1" idx="2"/>
            <a:endCxn id="63" idx="0"/>
          </p:cNvCxnSpPr>
          <p:nvPr/>
        </p:nvCxnSpPr>
        <p:spPr>
          <a:xfrm>
            <a:off x="4600345" y="4230216"/>
            <a:ext cx="18002" cy="1320552"/>
          </a:xfrm>
          <a:prstGeom prst="straightConnector1">
            <a:avLst/>
          </a:prstGeom>
          <a:ln w="38100" cmpd="sng">
            <a:solidFill>
              <a:schemeClr val="accent2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233" y="228600"/>
            <a:ext cx="1118967" cy="54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AgentPOLIS</a:t>
            </a:r>
            <a:r>
              <a:rPr lang="en-US" dirty="0" smtClean="0"/>
              <a:t> – Traffic Model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DDE3-62B0-4983-961D-D9920F218E8A}" type="slidenum">
              <a:rPr lang="en-GB" smtClean="0"/>
              <a:pPr/>
              <a:t>74</a:t>
            </a:fld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/>
          <a:srcRect l="84" t="11066" r="188" b="86"/>
          <a:stretch/>
        </p:blipFill>
        <p:spPr bwMode="auto">
          <a:xfrm>
            <a:off x="-17463" y="1782763"/>
            <a:ext cx="9161463" cy="510222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6" name="Rectangle 5"/>
          <p:cNvSpPr/>
          <p:nvPr/>
        </p:nvSpPr>
        <p:spPr>
          <a:xfrm rot="10800000">
            <a:off x="0" y="1747673"/>
            <a:ext cx="9203724" cy="4043526"/>
          </a:xfrm>
          <a:prstGeom prst="rect">
            <a:avLst/>
          </a:prstGeom>
          <a:gradFill>
            <a:gsLst>
              <a:gs pos="60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cs-CZ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100" dirty="0" smtClean="0"/>
              <a:t>Large-scale multi-agent model of urban mixed transport</a:t>
            </a:r>
          </a:p>
          <a:p>
            <a:r>
              <a:rPr lang="en-US" sz="2100" dirty="0" smtClean="0"/>
              <a:t>Based on activity-rich urban citizen lifecycle model, bottom-up model</a:t>
            </a:r>
          </a:p>
          <a:p>
            <a:r>
              <a:rPr lang="en-US" sz="2100" dirty="0" smtClean="0"/>
              <a:t>Multiple transport modes</a:t>
            </a:r>
          </a:p>
          <a:p>
            <a:pPr lvl="1"/>
            <a:r>
              <a:rPr lang="en-US" sz="2100" dirty="0" smtClean="0"/>
              <a:t>individual cars, bikes, mass public transport (metro, trams, buses)</a:t>
            </a:r>
          </a:p>
          <a:p>
            <a:pPr lvl="1"/>
            <a:r>
              <a:rPr lang="en-US" sz="2100" dirty="0" smtClean="0"/>
              <a:t>real lines and approximate schedules</a:t>
            </a:r>
          </a:p>
          <a:p>
            <a:r>
              <a:rPr lang="en-US" sz="2100" dirty="0" smtClean="0"/>
              <a:t>Combination of trip-based and activity-based approach</a:t>
            </a:r>
          </a:p>
          <a:p>
            <a:r>
              <a:rPr lang="en-US" sz="2100" dirty="0" smtClean="0"/>
              <a:t>Tested with 100k agents but further scale-up possible</a:t>
            </a:r>
          </a:p>
          <a:p>
            <a:r>
              <a:rPr lang="en-US" sz="2100" dirty="0" smtClean="0"/>
              <a:t>In parts funded by IBM, government grant awarded </a:t>
            </a:r>
            <a:r>
              <a:rPr lang="en-US" sz="2100" dirty="0" smtClean="0">
                <a:latin typeface="Gill Sans Light"/>
                <a:cs typeface="Gill Sans Light"/>
              </a:rPr>
              <a:t>(rejected by IBM)</a:t>
            </a:r>
          </a:p>
          <a:p>
            <a:r>
              <a:rPr lang="en-US" sz="2100" dirty="0" smtClean="0"/>
              <a:t>Will be used for experimenting with Prague metro fare-evaders project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233" y="228600"/>
            <a:ext cx="1118967" cy="54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0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3"/>
          <a:srcRect l="84" t="11066" r="188" b="86"/>
          <a:stretch/>
        </p:blipFill>
        <p:spPr bwMode="auto">
          <a:xfrm>
            <a:off x="-17463" y="1782763"/>
            <a:ext cx="9161463" cy="510222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37" name="Rectangle 36"/>
          <p:cNvSpPr/>
          <p:nvPr/>
        </p:nvSpPr>
        <p:spPr>
          <a:xfrm rot="10800000">
            <a:off x="0" y="1747673"/>
            <a:ext cx="9203724" cy="4043526"/>
          </a:xfrm>
          <a:prstGeom prst="rect">
            <a:avLst/>
          </a:prstGeom>
          <a:gradFill>
            <a:gsLst>
              <a:gs pos="60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cs-CZ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2" name="Left Arrow 31"/>
          <p:cNvSpPr/>
          <p:nvPr/>
        </p:nvSpPr>
        <p:spPr>
          <a:xfrm>
            <a:off x="179512" y="2656805"/>
            <a:ext cx="8712968" cy="961742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AgentPolis</a:t>
            </a:r>
            <a:r>
              <a:rPr lang="en-US" dirty="0" smtClean="0"/>
              <a:t> Architecture Overview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76243"/>
            <a:ext cx="2133600" cy="365125"/>
          </a:xfrm>
        </p:spPr>
        <p:txBody>
          <a:bodyPr/>
          <a:lstStyle/>
          <a:p>
            <a:fld id="{83D1DDE3-62B0-4983-961D-D9920F218E8A}" type="slidenum">
              <a:rPr lang="en-GB" smtClean="0"/>
              <a:pPr/>
              <a:t>75</a:t>
            </a:fld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2308124" y="1576683"/>
            <a:ext cx="4791484" cy="115196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1500" dirty="0" smtClean="0"/>
              <a:t>Agents</a:t>
            </a:r>
            <a:endParaRPr lang="cs-CZ" sz="1500" dirty="0"/>
          </a:p>
        </p:txBody>
      </p:sp>
      <p:sp>
        <p:nvSpPr>
          <p:cNvPr id="17" name="Rounded Rectangle 16"/>
          <p:cNvSpPr/>
          <p:nvPr/>
        </p:nvSpPr>
        <p:spPr>
          <a:xfrm>
            <a:off x="908340" y="5249093"/>
            <a:ext cx="6200016" cy="64158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Java Platform</a:t>
            </a:r>
            <a:endParaRPr lang="cs-CZ" sz="1500" dirty="0"/>
          </a:p>
        </p:txBody>
      </p:sp>
      <p:sp>
        <p:nvSpPr>
          <p:cNvPr id="18" name="Rounded Rectangle 17"/>
          <p:cNvSpPr/>
          <p:nvPr/>
        </p:nvSpPr>
        <p:spPr>
          <a:xfrm>
            <a:off x="7173037" y="1576683"/>
            <a:ext cx="1359403" cy="431399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1500" dirty="0" smtClean="0"/>
              <a:t>Geo data processing and management</a:t>
            </a:r>
            <a:endParaRPr lang="cs-CZ" sz="1500" dirty="0"/>
          </a:p>
        </p:txBody>
      </p:sp>
      <p:sp>
        <p:nvSpPr>
          <p:cNvPr id="19" name="Rounded Rectangle 18"/>
          <p:cNvSpPr/>
          <p:nvPr/>
        </p:nvSpPr>
        <p:spPr>
          <a:xfrm>
            <a:off x="908341" y="1576684"/>
            <a:ext cx="639323" cy="288032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500" b="1" dirty="0" smtClean="0"/>
              <a:t>Google Earth</a:t>
            </a:r>
            <a:r>
              <a:rPr lang="en-US" sz="1500" dirty="0" smtClean="0"/>
              <a:t> visualization</a:t>
            </a:r>
            <a:endParaRPr lang="cs-CZ" sz="1500" dirty="0"/>
          </a:p>
        </p:txBody>
      </p:sp>
      <p:sp>
        <p:nvSpPr>
          <p:cNvPr id="20" name="Rounded Rectangle 19"/>
          <p:cNvSpPr/>
          <p:nvPr/>
        </p:nvSpPr>
        <p:spPr>
          <a:xfrm>
            <a:off x="899592" y="4529013"/>
            <a:ext cx="6200016" cy="6415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500" dirty="0" smtClean="0">
                <a:solidFill>
                  <a:schemeClr val="lt1"/>
                </a:solidFill>
              </a:rPr>
              <a:t>ALITE</a:t>
            </a:r>
            <a:endParaRPr lang="cs-CZ" sz="1500" dirty="0">
              <a:solidFill>
                <a:schemeClr val="lt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628421" y="1576685"/>
            <a:ext cx="639323" cy="28803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500" b="1" dirty="0" smtClean="0"/>
              <a:t>A-light</a:t>
            </a:r>
            <a:r>
              <a:rPr lang="en-US" sz="1500" dirty="0" smtClean="0"/>
              <a:t> visualization and reporting</a:t>
            </a:r>
            <a:endParaRPr lang="cs-CZ" sz="1500" dirty="0"/>
          </a:p>
        </p:txBody>
      </p:sp>
      <p:sp>
        <p:nvSpPr>
          <p:cNvPr id="22" name="Rounded Rectangle 21"/>
          <p:cNvSpPr/>
          <p:nvPr/>
        </p:nvSpPr>
        <p:spPr>
          <a:xfrm>
            <a:off x="2308124" y="2760415"/>
            <a:ext cx="4784156" cy="169643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1500" dirty="0"/>
              <a:t>Environment</a:t>
            </a:r>
            <a:endParaRPr lang="cs-CZ" sz="1500" dirty="0"/>
          </a:p>
        </p:txBody>
      </p:sp>
      <p:sp>
        <p:nvSpPr>
          <p:cNvPr id="23" name="Rounded Rectangle 22"/>
          <p:cNvSpPr/>
          <p:nvPr/>
        </p:nvSpPr>
        <p:spPr>
          <a:xfrm>
            <a:off x="2915816" y="3664917"/>
            <a:ext cx="1944216" cy="6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dirty="0" smtClean="0"/>
              <a:t>Entities and Storages</a:t>
            </a:r>
            <a:endParaRPr lang="cs-CZ" sz="1500" dirty="0"/>
          </a:p>
        </p:txBody>
      </p:sp>
      <p:sp>
        <p:nvSpPr>
          <p:cNvPr id="24" name="Rounded Rectangle 23"/>
          <p:cNvSpPr/>
          <p:nvPr/>
        </p:nvSpPr>
        <p:spPr>
          <a:xfrm>
            <a:off x="2915816" y="2944837"/>
            <a:ext cx="1944216" cy="6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dirty="0" smtClean="0"/>
              <a:t>Sensors</a:t>
            </a:r>
            <a:endParaRPr lang="cs-CZ" sz="1500" dirty="0"/>
          </a:p>
        </p:txBody>
      </p:sp>
      <p:sp>
        <p:nvSpPr>
          <p:cNvPr id="25" name="Rounded Rectangle 24"/>
          <p:cNvSpPr/>
          <p:nvPr/>
        </p:nvSpPr>
        <p:spPr>
          <a:xfrm>
            <a:off x="4932040" y="2944909"/>
            <a:ext cx="1944216" cy="6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dirty="0" smtClean="0"/>
              <a:t>Actions</a:t>
            </a:r>
            <a:endParaRPr lang="cs-CZ" sz="1500" dirty="0"/>
          </a:p>
        </p:txBody>
      </p:sp>
      <p:sp>
        <p:nvSpPr>
          <p:cNvPr id="26" name="Rounded Rectangle 25"/>
          <p:cNvSpPr/>
          <p:nvPr/>
        </p:nvSpPr>
        <p:spPr>
          <a:xfrm>
            <a:off x="4211960" y="1746339"/>
            <a:ext cx="1305346" cy="7920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dirty="0" smtClean="0"/>
              <a:t>Activities</a:t>
            </a:r>
            <a:endParaRPr lang="cs-CZ" sz="1500" dirty="0"/>
          </a:p>
        </p:txBody>
      </p:sp>
      <p:sp>
        <p:nvSpPr>
          <p:cNvPr id="27" name="Rounded Rectangle 26"/>
          <p:cNvSpPr/>
          <p:nvPr/>
        </p:nvSpPr>
        <p:spPr>
          <a:xfrm>
            <a:off x="2802542" y="1746339"/>
            <a:ext cx="1305346" cy="7920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dirty="0" smtClean="0"/>
              <a:t>Lifecycles</a:t>
            </a:r>
            <a:endParaRPr lang="cs-CZ" sz="1500" dirty="0"/>
          </a:p>
        </p:txBody>
      </p:sp>
      <p:sp>
        <p:nvSpPr>
          <p:cNvPr id="28" name="Rounded Rectangle 27"/>
          <p:cNvSpPr/>
          <p:nvPr/>
        </p:nvSpPr>
        <p:spPr>
          <a:xfrm>
            <a:off x="4932040" y="3664917"/>
            <a:ext cx="1944216" cy="6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dirty="0" smtClean="0"/>
              <a:t>Networks and Maps</a:t>
            </a:r>
            <a:endParaRPr lang="cs-CZ" sz="1500" dirty="0"/>
          </a:p>
        </p:txBody>
      </p:sp>
      <p:sp>
        <p:nvSpPr>
          <p:cNvPr id="29" name="Rounded Rectangle 28"/>
          <p:cNvSpPr/>
          <p:nvPr/>
        </p:nvSpPr>
        <p:spPr>
          <a:xfrm>
            <a:off x="7680441" y="4312917"/>
            <a:ext cx="707983" cy="13682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500" dirty="0" smtClean="0"/>
              <a:t>Transportation lines</a:t>
            </a:r>
            <a:endParaRPr lang="cs-CZ" sz="1500" dirty="0"/>
          </a:p>
        </p:txBody>
      </p:sp>
      <p:sp>
        <p:nvSpPr>
          <p:cNvPr id="30" name="Rounded Rectangle 29"/>
          <p:cNvSpPr/>
          <p:nvPr/>
        </p:nvSpPr>
        <p:spPr>
          <a:xfrm>
            <a:off x="7668344" y="3160861"/>
            <a:ext cx="720080" cy="1080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500" dirty="0" smtClean="0"/>
              <a:t>Road networks</a:t>
            </a:r>
            <a:endParaRPr lang="cs-CZ" sz="1500" dirty="0"/>
          </a:p>
        </p:txBody>
      </p:sp>
      <p:sp>
        <p:nvSpPr>
          <p:cNvPr id="31" name="Rounded Rectangle 30"/>
          <p:cNvSpPr/>
          <p:nvPr/>
        </p:nvSpPr>
        <p:spPr>
          <a:xfrm>
            <a:off x="7680441" y="2008733"/>
            <a:ext cx="707983" cy="1080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500" dirty="0" smtClean="0"/>
              <a:t>Population distribution</a:t>
            </a:r>
            <a:endParaRPr lang="cs-CZ" sz="1500" dirty="0"/>
          </a:p>
        </p:txBody>
      </p:sp>
      <p:sp>
        <p:nvSpPr>
          <p:cNvPr id="33" name="Rounded Rectangle 32"/>
          <p:cNvSpPr/>
          <p:nvPr/>
        </p:nvSpPr>
        <p:spPr>
          <a:xfrm>
            <a:off x="5580112" y="1746339"/>
            <a:ext cx="1346550" cy="7920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dirty="0" smtClean="0"/>
              <a:t>Mental states</a:t>
            </a:r>
            <a:endParaRPr lang="cs-CZ" sz="1500" dirty="0"/>
          </a:p>
        </p:txBody>
      </p:sp>
      <p:sp>
        <p:nvSpPr>
          <p:cNvPr id="34" name="Left Arrow 33"/>
          <p:cNvSpPr/>
          <p:nvPr/>
        </p:nvSpPr>
        <p:spPr>
          <a:xfrm rot="5400000">
            <a:off x="3767092" y="2715994"/>
            <a:ext cx="207640" cy="394062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Left Arrow 34"/>
          <p:cNvSpPr/>
          <p:nvPr/>
        </p:nvSpPr>
        <p:spPr>
          <a:xfrm rot="16200000">
            <a:off x="5673323" y="2719252"/>
            <a:ext cx="207640" cy="394062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35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/>
          <a:srcRect l="84" t="11066" r="188" b="86"/>
          <a:stretch/>
        </p:blipFill>
        <p:spPr bwMode="auto">
          <a:xfrm>
            <a:off x="1252653" y="929373"/>
            <a:ext cx="6672147" cy="5014227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7" name="Rounded Rectangle 6"/>
          <p:cNvSpPr/>
          <p:nvPr/>
        </p:nvSpPr>
        <p:spPr>
          <a:xfrm>
            <a:off x="2133600" y="2819400"/>
            <a:ext cx="4963616" cy="1295400"/>
          </a:xfrm>
          <a:prstGeom prst="roundRect">
            <a:avLst>
              <a:gd name="adj" fmla="val 4711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4765" y="2655868"/>
            <a:ext cx="7272808" cy="1458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F81BD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pPr algn="ctr"/>
            <a:r>
              <a:rPr lang="en-US" dirty="0" err="1" smtClean="0"/>
              <a:t>AgentPOLIS</a:t>
            </a:r>
            <a:r>
              <a:rPr lang="en-US" dirty="0" smtClean="0"/>
              <a:t> DEMO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40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584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3"/>
          <a:srcRect l="84" t="11066" r="188" b="86"/>
          <a:stretch/>
        </p:blipFill>
        <p:spPr bwMode="auto">
          <a:xfrm>
            <a:off x="-17463" y="1782763"/>
            <a:ext cx="9161463" cy="510222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31" name="Rectangle 30"/>
          <p:cNvSpPr/>
          <p:nvPr/>
        </p:nvSpPr>
        <p:spPr>
          <a:xfrm rot="10800000">
            <a:off x="-59724" y="1747673"/>
            <a:ext cx="9203724" cy="4043526"/>
          </a:xfrm>
          <a:prstGeom prst="rect">
            <a:avLst/>
          </a:prstGeom>
          <a:gradFill>
            <a:gsLst>
              <a:gs pos="60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cs-CZ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31667" y="1556792"/>
            <a:ext cx="1094522" cy="43204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6"/>
          <p:cNvSpPr/>
          <p:nvPr/>
        </p:nvSpPr>
        <p:spPr>
          <a:xfrm>
            <a:off x="2110942" y="1556792"/>
            <a:ext cx="1571084" cy="43204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5334000" y="1556792"/>
            <a:ext cx="1571084" cy="43204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3657600" y="1556792"/>
            <a:ext cx="1728192" cy="43204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Model </a:t>
            </a:r>
            <a:r>
              <a:rPr lang="en-US" b="1" dirty="0" smtClean="0"/>
              <a:t>Integration</a:t>
            </a:r>
            <a:endParaRPr lang="cs-C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DDE3-62B0-4983-961D-D9920F218E8A}" type="slidenum">
              <a:rPr lang="en-GB" smtClean="0"/>
              <a:pPr/>
              <a:t>78</a:t>
            </a:fld>
            <a:endParaRPr lang="en-GB"/>
          </a:p>
        </p:txBody>
      </p:sp>
      <p:sp>
        <p:nvSpPr>
          <p:cNvPr id="5" name="Snip Single Corner Rectangle 4"/>
          <p:cNvSpPr/>
          <p:nvPr/>
        </p:nvSpPr>
        <p:spPr>
          <a:xfrm>
            <a:off x="3713584" y="4437112"/>
            <a:ext cx="1584176" cy="648072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Car flow </a:t>
            </a:r>
            <a:r>
              <a:rPr lang="en-US" sz="1500" dirty="0" err="1" smtClean="0"/>
              <a:t>microsimulation</a:t>
            </a:r>
            <a:endParaRPr lang="cs-CZ" sz="1500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3713584" y="3717032"/>
            <a:ext cx="1584176" cy="648072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Traffic </a:t>
            </a:r>
            <a:r>
              <a:rPr lang="en-US" sz="1500" dirty="0" err="1" smtClean="0"/>
              <a:t>mezo</a:t>
            </a:r>
            <a:r>
              <a:rPr lang="en-US" sz="1500" dirty="0" smtClean="0"/>
              <a:t> simulation</a:t>
            </a:r>
            <a:endParaRPr lang="cs-CZ" sz="1500" dirty="0"/>
          </a:p>
        </p:txBody>
      </p:sp>
      <p:sp>
        <p:nvSpPr>
          <p:cNvPr id="7" name="Snip Single Corner Rectangle 6"/>
          <p:cNvSpPr/>
          <p:nvPr/>
        </p:nvSpPr>
        <p:spPr>
          <a:xfrm>
            <a:off x="3713584" y="2996952"/>
            <a:ext cx="1584176" cy="648072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Traffic macro simulation</a:t>
            </a:r>
            <a:endParaRPr lang="cs-CZ" sz="1500" dirty="0"/>
          </a:p>
        </p:txBody>
      </p:sp>
      <p:sp>
        <p:nvSpPr>
          <p:cNvPr id="8" name="Snip Single Corner Rectangle 7"/>
          <p:cNvSpPr/>
          <p:nvPr/>
        </p:nvSpPr>
        <p:spPr>
          <a:xfrm>
            <a:off x="3713584" y="5157192"/>
            <a:ext cx="1584176" cy="648072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Pedestrian </a:t>
            </a:r>
            <a:r>
              <a:rPr lang="en-US" sz="1500" dirty="0" err="1" smtClean="0"/>
              <a:t>microsimulation</a:t>
            </a:r>
            <a:endParaRPr lang="cs-CZ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3707904" y="170080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Mobility</a:t>
            </a:r>
            <a:endParaRPr lang="cs-CZ" dirty="0"/>
          </a:p>
        </p:txBody>
      </p:sp>
      <p:sp>
        <p:nvSpPr>
          <p:cNvPr id="11" name="TextBox 10"/>
          <p:cNvSpPr txBox="1"/>
          <p:nvPr/>
        </p:nvSpPr>
        <p:spPr>
          <a:xfrm>
            <a:off x="1331640" y="17353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Leisure</a:t>
            </a:r>
            <a:endParaRPr lang="cs-CZ" dirty="0"/>
          </a:p>
        </p:txBody>
      </p:sp>
      <p:sp>
        <p:nvSpPr>
          <p:cNvPr id="12" name="TextBox 11"/>
          <p:cNvSpPr txBox="1"/>
          <p:nvPr/>
        </p:nvSpPr>
        <p:spPr>
          <a:xfrm>
            <a:off x="5580112" y="17008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Economy</a:t>
            </a:r>
            <a:endParaRPr lang="cs-CZ" dirty="0"/>
          </a:p>
        </p:txBody>
      </p:sp>
      <p:sp>
        <p:nvSpPr>
          <p:cNvPr id="14" name="TextBox 13"/>
          <p:cNvSpPr txBox="1"/>
          <p:nvPr/>
        </p:nvSpPr>
        <p:spPr>
          <a:xfrm>
            <a:off x="2388602" y="172969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Economic</a:t>
            </a:r>
            <a:endParaRPr lang="cs-CZ" dirty="0"/>
          </a:p>
        </p:txBody>
      </p:sp>
      <p:sp>
        <p:nvSpPr>
          <p:cNvPr id="19" name="Rectangle 18"/>
          <p:cNvSpPr/>
          <p:nvPr/>
        </p:nvSpPr>
        <p:spPr>
          <a:xfrm>
            <a:off x="6858000" y="1556792"/>
            <a:ext cx="995020" cy="43204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Left-Right Arrow 19"/>
          <p:cNvSpPr/>
          <p:nvPr/>
        </p:nvSpPr>
        <p:spPr>
          <a:xfrm>
            <a:off x="457200" y="914400"/>
            <a:ext cx="7992888" cy="648072"/>
          </a:xfrm>
          <a:prstGeom prst="leftRightArrow">
            <a:avLst/>
          </a:prstGeom>
          <a:solidFill>
            <a:srgbClr val="FF6347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Aspects of urban life</a:t>
            </a:r>
            <a:endParaRPr lang="cs-CZ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475656" y="260877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Shopping</a:t>
            </a:r>
            <a:endParaRPr lang="cs-CZ" dirty="0"/>
          </a:p>
        </p:txBody>
      </p:sp>
      <p:sp>
        <p:nvSpPr>
          <p:cNvPr id="22" name="TextBox 21"/>
          <p:cNvSpPr txBox="1"/>
          <p:nvPr/>
        </p:nvSpPr>
        <p:spPr>
          <a:xfrm>
            <a:off x="899592" y="217350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Health</a:t>
            </a:r>
            <a:endParaRPr lang="cs-CZ" dirty="0"/>
          </a:p>
        </p:txBody>
      </p:sp>
      <p:sp>
        <p:nvSpPr>
          <p:cNvPr id="23" name="TextBox 22"/>
          <p:cNvSpPr txBox="1"/>
          <p:nvPr/>
        </p:nvSpPr>
        <p:spPr>
          <a:xfrm>
            <a:off x="6096000" y="21452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Environment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07704" y="21955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Social</a:t>
            </a:r>
            <a:endParaRPr lang="cs-CZ" dirty="0"/>
          </a:p>
        </p:txBody>
      </p:sp>
      <p:sp>
        <p:nvSpPr>
          <p:cNvPr id="26" name="TextBox 25"/>
          <p:cNvSpPr txBox="1"/>
          <p:nvPr/>
        </p:nvSpPr>
        <p:spPr>
          <a:xfrm>
            <a:off x="609600" y="6063679"/>
            <a:ext cx="760473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sym typeface="Wingdings" pitchFamily="2" charset="2"/>
              </a:rPr>
              <a:t>Agent-based </a:t>
            </a:r>
            <a:r>
              <a:rPr lang="en-US" sz="2400" dirty="0" smtClean="0">
                <a:solidFill>
                  <a:schemeClr val="tx1"/>
                </a:solidFill>
                <a:sym typeface="Wingdings" pitchFamily="2" charset="2"/>
              </a:rPr>
              <a:t>approach enables </a:t>
            </a:r>
            <a:r>
              <a:rPr lang="en-US" sz="2400" b="1" dirty="0" smtClean="0">
                <a:solidFill>
                  <a:schemeClr val="tx1"/>
                </a:solidFill>
                <a:sym typeface="Wingdings" pitchFamily="2" charset="2"/>
              </a:rPr>
              <a:t>horizontal integration</a:t>
            </a:r>
            <a:endParaRPr lang="it-IT" sz="24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57400" y="3284984"/>
            <a:ext cx="4968552" cy="1368152"/>
            <a:chOff x="2123728" y="3284984"/>
            <a:chExt cx="4968552" cy="1368152"/>
          </a:xfrm>
        </p:grpSpPr>
        <p:sp>
          <p:nvSpPr>
            <p:cNvPr id="27" name="Snip Single Corner Rectangle 26"/>
            <p:cNvSpPr/>
            <p:nvPr/>
          </p:nvSpPr>
          <p:spPr>
            <a:xfrm>
              <a:off x="5508104" y="3284984"/>
              <a:ext cx="1584176" cy="648072"/>
            </a:xfrm>
            <a:prstGeom prst="snip1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smtClean="0"/>
                <a:t>Urban development</a:t>
              </a:r>
              <a:endParaRPr lang="cs-CZ" sz="1500" dirty="0"/>
            </a:p>
          </p:txBody>
        </p:sp>
        <p:sp>
          <p:nvSpPr>
            <p:cNvPr id="28" name="Snip Single Corner Rectangle 27"/>
            <p:cNvSpPr/>
            <p:nvPr/>
          </p:nvSpPr>
          <p:spPr>
            <a:xfrm>
              <a:off x="5508104" y="4005064"/>
              <a:ext cx="1584176" cy="648072"/>
            </a:xfrm>
            <a:prstGeom prst="snip1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smtClean="0"/>
                <a:t>Crime modeling</a:t>
              </a:r>
              <a:endParaRPr lang="cs-CZ" sz="1500" dirty="0"/>
            </a:p>
          </p:txBody>
        </p:sp>
        <p:sp>
          <p:nvSpPr>
            <p:cNvPr id="29" name="Snip Single Corner Rectangle 28"/>
            <p:cNvSpPr/>
            <p:nvPr/>
          </p:nvSpPr>
          <p:spPr>
            <a:xfrm>
              <a:off x="2123728" y="3717032"/>
              <a:ext cx="1584176" cy="648072"/>
            </a:xfrm>
            <a:prstGeom prst="snip1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smtClean="0"/>
                <a:t>Waste management</a:t>
              </a:r>
              <a:endParaRPr lang="cs-CZ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477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Conclusion</a:t>
            </a: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Zástupný symbol pro obsah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048188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24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 </a:t>
            </a:r>
            <a:r>
              <a:rPr lang="en-US" dirty="0" err="1" smtClean="0"/>
              <a:t>MASim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29" y="4356752"/>
            <a:ext cx="6358141" cy="20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Conclusion</a:t>
            </a:r>
            <a:endParaRPr lang="cs-CZ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Zástupný symbol pro obsah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33049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370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 </a:t>
            </a:r>
            <a:r>
              <a:rPr lang="en-US" dirty="0" err="1" smtClean="0"/>
              <a:t>MASim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0600" y="1905000"/>
            <a:ext cx="7239000" cy="236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00" y="1990800"/>
            <a:ext cx="6339853" cy="21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17687</TotalTime>
  <Words>5221</Words>
  <Application>Microsoft Office PowerPoint</Application>
  <PresentationFormat>On-screen Show (4:3)</PresentationFormat>
  <Paragraphs>778</Paragraphs>
  <Slides>80</Slides>
  <Notes>34</Notes>
  <HiddenSlides>20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Multi-agent simulation:  From air to urban traffic modeling</vt:lpstr>
      <vt:lpstr>Introduction – what to expect</vt:lpstr>
      <vt:lpstr>Agents briefly (one slide only)</vt:lpstr>
      <vt:lpstr>Multi-agent application</vt:lpstr>
      <vt:lpstr>Multi-agent application</vt:lpstr>
      <vt:lpstr>Multi-agent application</vt:lpstr>
      <vt:lpstr>Multi-agent simulation</vt:lpstr>
      <vt:lpstr>General MASim Architecture</vt:lpstr>
      <vt:lpstr>General MASim Architecture</vt:lpstr>
      <vt:lpstr>General MASim Architecture</vt:lpstr>
      <vt:lpstr>General MASim Architecture</vt:lpstr>
      <vt:lpstr>How does MASim supports  MA Applications?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MASim Process</vt:lpstr>
      <vt:lpstr>MASim Requirements</vt:lpstr>
      <vt:lpstr>Examples of MASim Environment</vt:lpstr>
      <vt:lpstr> Principal Approaches to MASim</vt:lpstr>
      <vt:lpstr>ATG  in-house MASim Environment</vt:lpstr>
      <vt:lpstr>AGENTFLY Architecture </vt:lpstr>
      <vt:lpstr>AGENTFLY Architecture </vt:lpstr>
      <vt:lpstr>ATG  in-house MASim Environment</vt:lpstr>
      <vt:lpstr>ATG  in-house MASim Environment</vt:lpstr>
      <vt:lpstr>ATG  in-house MASim Environment</vt:lpstr>
      <vt:lpstr>ATG  in-house MASim Environment</vt:lpstr>
      <vt:lpstr>ATG  in-house MASim Environment</vt:lpstr>
      <vt:lpstr>AGLOBE Architecture</vt:lpstr>
      <vt:lpstr>AGLOBE/XSIMULATION</vt:lpstr>
      <vt:lpstr>ATG  in-house MASim Environment</vt:lpstr>
      <vt:lpstr>ATG  in-house MASim Environment</vt:lpstr>
      <vt:lpstr>ALITE/XSIMULATION</vt:lpstr>
      <vt:lpstr>ATG  in-house MASim Environment</vt:lpstr>
      <vt:lpstr>ATG  in-house MASim Environment</vt:lpstr>
      <vt:lpstr>Case Studies</vt:lpstr>
      <vt:lpstr>PowerPoint Presentation</vt:lpstr>
      <vt:lpstr>PowerPoint Presentation</vt:lpstr>
      <vt:lpstr>PowerPoint Presentation</vt:lpstr>
      <vt:lpstr>Accelerated A* (AA*) Algorithm </vt:lpstr>
      <vt:lpstr>PowerPoint Presentation</vt:lpstr>
      <vt:lpstr>Planning in AgentFly</vt:lpstr>
      <vt:lpstr>Deconfliction in AgentFly</vt:lpstr>
      <vt:lpstr>PowerPoint Presentation</vt:lpstr>
      <vt:lpstr>PowerPoint Presentation</vt:lpstr>
      <vt:lpstr>Deconfliction - comparison</vt:lpstr>
      <vt:lpstr>Further tests and experiments</vt:lpstr>
      <vt:lpstr>AGENTFLY Architecture </vt:lpstr>
      <vt:lpstr>AgentFly &amp; MASim</vt:lpstr>
      <vt:lpstr>PowerPoint Presentation</vt:lpstr>
      <vt:lpstr>PowerPoint Presentation</vt:lpstr>
      <vt:lpstr>Accelerated A* (AA*) Algorithm </vt:lpstr>
      <vt:lpstr>Iterative Accelerated A* (IAA*)</vt:lpstr>
      <vt:lpstr>Selection of Obstacle Sub-set</vt:lpstr>
      <vt:lpstr>Empirical Evaluation</vt:lpstr>
      <vt:lpstr>AGENTC Adversarial Modeling and Reasoning in the Maritime Domain</vt:lpstr>
      <vt:lpstr>Secure Multi-Agent Hostile Area Transit</vt:lpstr>
      <vt:lpstr>Risk-aware Transit Routing</vt:lpstr>
      <vt:lpstr> Risk-aware Transit Routing</vt:lpstr>
      <vt:lpstr> Hostile Area Transit Game</vt:lpstr>
      <vt:lpstr> Hostile Area Transit Game</vt:lpstr>
      <vt:lpstr>Secure Multi-Agent Hostile Area Transit</vt:lpstr>
      <vt:lpstr>AGENTC Simulation Capability</vt:lpstr>
      <vt:lpstr>AGENTC Simulation Capability</vt:lpstr>
      <vt:lpstr>AGENTC Simulation Capability</vt:lpstr>
      <vt:lpstr>AGENTC Simulation Architecture</vt:lpstr>
      <vt:lpstr>COME &amp; SEE  AGENTC  AAMAS2011 DEMO</vt:lpstr>
      <vt:lpstr>PowerPoint Presentation</vt:lpstr>
      <vt:lpstr>MASim Suitable Application Areas</vt:lpstr>
      <vt:lpstr>AgentPOLIS – Traffic Model</vt:lpstr>
      <vt:lpstr>AgentPOLIS – Traffic Model</vt:lpstr>
      <vt:lpstr>AgentPOLIS – Traffic Model</vt:lpstr>
      <vt:lpstr>AgentPOLIS – Traffic Model</vt:lpstr>
      <vt:lpstr>AgentPolis Architecture Overview</vt:lpstr>
      <vt:lpstr>PowerPoint Presentation</vt:lpstr>
      <vt:lpstr>PowerPoint Presentation</vt:lpstr>
      <vt:lpstr>Horizontal Model Integration</vt:lpstr>
      <vt:lpstr>Conclusion</vt:lpstr>
      <vt:lpstr>Conclusion</vt:lpstr>
    </vt:vector>
  </TitlesOfParts>
  <Company>Czech Technical University in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Agent Technology Center</dc:title>
  <dc:creator>Pěchouček</dc:creator>
  <cp:lastModifiedBy>PHaas</cp:lastModifiedBy>
  <cp:revision>395</cp:revision>
  <dcterms:created xsi:type="dcterms:W3CDTF">2010-09-28T09:34:57Z</dcterms:created>
  <dcterms:modified xsi:type="dcterms:W3CDTF">2011-04-27T18:01:09Z</dcterms:modified>
</cp:coreProperties>
</file>